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8"/>
  </p:notesMasterIdLst>
  <p:handoutMasterIdLst>
    <p:handoutMasterId r:id="rId9"/>
  </p:handoutMasterIdLst>
  <p:sldIdLst>
    <p:sldId id="269" r:id="rId7"/>
  </p:sldIdLst>
  <p:sldSz cx="12192000" cy="6858000"/>
  <p:notesSz cx="6858000" cy="9144000"/>
  <p:defaultTextStyle>
    <a:defPPr lvl="0">
      <a:defRPr lang="nl-NL"/>
    </a:defPPr>
    <a:lvl1pPr marL="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2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9B8B2-E502-4346-A2C4-B5D7B3866A47}" type="datetimeFigureOut">
              <a:rPr lang="nl-NL" smtClean="0"/>
              <a:t>28-03-2024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DEE86-6240-4C91-9195-1DD56CA6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038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23DA9-8EEA-4442-AD04-D20FEB943E53}" type="datetimeFigureOut">
              <a:rPr lang="nl-NL" smtClean="0"/>
              <a:t>28-03-2024</a:t>
            </a:fld>
            <a:endParaRPr lang="nl-N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FFD2D-E339-48D0-8E51-8C7BC4E3C4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49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3" Type="http://schemas.openxmlformats.org/officeDocument/2006/relationships/customXml" Target="../../customXml/item2.xml"/><Relationship Id="rId7" Type="http://schemas.openxmlformats.org/officeDocument/2006/relationships/image" Target="../media/image7.png"/><Relationship Id="rId12" Type="http://schemas.openxmlformats.org/officeDocument/2006/relationships/image" Target="../media/image5.png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5.xml"/><Relationship Id="rId6" Type="http://schemas.openxmlformats.org/officeDocument/2006/relationships/slideMaster" Target="../slideMasters/slideMaster1.xml"/><Relationship Id="rId11" Type="http://schemas.openxmlformats.org/officeDocument/2006/relationships/image" Target="../media/image4.png"/><Relationship Id="rId5" Type="http://schemas.openxmlformats.org/officeDocument/2006/relationships/customXml" Target="../../customXml/item4.xml"/><Relationship Id="rId10" Type="http://schemas.openxmlformats.org/officeDocument/2006/relationships/image" Target="../media/image3.png"/><Relationship Id="rId4" Type="http://schemas.openxmlformats.org/officeDocument/2006/relationships/customXml" Target="../../customXml/item3.xml"/><Relationship Id="rId9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[Titeldia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chtergrond 1">
            <a:extLst>
              <a:ext uri="{FF2B5EF4-FFF2-40B4-BE49-F238E27FC236}">
                <a16:creationId xmlns:a16="http://schemas.microsoft.com/office/drawing/2014/main" id="{EF24D9FB-9514-659F-8F88-CF02B178DD12}"/>
              </a:ext>
            </a:extLst>
          </p:cNvPr>
          <p:cNvPicPr>
            <a:picLocks noSelect="1"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0" y="1714"/>
            <a:ext cx="12192000" cy="6854572"/>
          </a:xfrm>
          <a:prstGeom prst="rect">
            <a:avLst/>
          </a:prstGeom>
          <a:gradFill>
            <a:gsLst>
              <a:gs pos="100000">
                <a:srgbClr val="FFFFFF">
                  <a:alpha val="10000"/>
                </a:srgbClr>
              </a:gs>
              <a:gs pos="1316">
                <a:srgbClr val="FFFFFF">
                  <a:alpha val="25000"/>
                </a:srgbClr>
              </a:gs>
              <a:gs pos="80000">
                <a:srgbClr val="FFFFFF">
                  <a:alpha val="25000"/>
                </a:srgbClr>
              </a:gs>
            </a:gsLst>
            <a:lin ang="13800000" scaled="0"/>
          </a:gradFill>
        </p:spPr>
      </p:pic>
      <p:sp>
        <p:nvSpPr>
          <p:cNvPr id="14" name="Raster 2">
            <a:extLst>
              <a:ext uri="{FF2B5EF4-FFF2-40B4-BE49-F238E27FC236}">
                <a16:creationId xmlns:a16="http://schemas.microsoft.com/office/drawing/2014/main" id="{06BD22F3-BA83-2F5A-AC99-124500993F81}"/>
              </a:ext>
            </a:extLst>
          </p:cNvPr>
          <p:cNvSpPr>
            <a:spLocks noSelect="1"/>
          </p:cNvSpPr>
          <p:nvPr userDrawn="1"/>
        </p:nvSpPr>
        <p:spPr bwMode="invGray">
          <a:xfrm>
            <a:off x="11113" y="0"/>
            <a:ext cx="12169775" cy="6845300"/>
          </a:xfrm>
          <a:custGeom>
            <a:avLst/>
            <a:gdLst>
              <a:gd name="T0" fmla="*/ 15734 w 38404"/>
              <a:gd name="T1" fmla="*/ 19736 h 21600"/>
              <a:gd name="T2" fmla="*/ 37580 w 38404"/>
              <a:gd name="T3" fmla="*/ 11398 h 21600"/>
              <a:gd name="T4" fmla="*/ 3626 w 38404"/>
              <a:gd name="T5" fmla="*/ 7630 h 21600"/>
              <a:gd name="T6" fmla="*/ 32799 w 38404"/>
              <a:gd name="T7" fmla="*/ 16694 h 21600"/>
              <a:gd name="T8" fmla="*/ 31422 w 38404"/>
              <a:gd name="T9" fmla="*/ 17932 h 21600"/>
              <a:gd name="T10" fmla="*/ 25458 w 38404"/>
              <a:gd name="T11" fmla="*/ 21114 h 21600"/>
              <a:gd name="T12" fmla="*/ 27999 w 38404"/>
              <a:gd name="T13" fmla="*/ 20150 h 21600"/>
              <a:gd name="T14" fmla="*/ 19214 w 38404"/>
              <a:gd name="T15" fmla="*/ 9002 h 21600"/>
              <a:gd name="T16" fmla="*/ 20752 w 38404"/>
              <a:gd name="T17" fmla="*/ 9478 h 21600"/>
              <a:gd name="T18" fmla="*/ 17555 w 38404"/>
              <a:gd name="T19" fmla="*/ 13818 h 21600"/>
              <a:gd name="T20" fmla="*/ 7223 w 38404"/>
              <a:gd name="T21" fmla="*/ 3536 h 21600"/>
              <a:gd name="T22" fmla="*/ 3468 w 38404"/>
              <a:gd name="T23" fmla="*/ 4476 h 21600"/>
              <a:gd name="T24" fmla="*/ 1855 w 38404"/>
              <a:gd name="T25" fmla="*/ 56 h 21600"/>
              <a:gd name="T26" fmla="*/ 23530 w 38404"/>
              <a:gd name="T27" fmla="*/ 20150 h 21600"/>
              <a:gd name="T28" fmla="*/ 37756 w 38404"/>
              <a:gd name="T29" fmla="*/ 7923 h 21600"/>
              <a:gd name="T30" fmla="*/ 36882 w 38404"/>
              <a:gd name="T31" fmla="*/ 9291 h 21600"/>
              <a:gd name="T32" fmla="*/ 6159 w 38404"/>
              <a:gd name="T33" fmla="*/ 0 h 21600"/>
              <a:gd name="T34" fmla="*/ 37584 w 38404"/>
              <a:gd name="T35" fmla="*/ 2616 h 21600"/>
              <a:gd name="T36" fmla="*/ 15644 w 38404"/>
              <a:gd name="T37" fmla="*/ 17267 h 21600"/>
              <a:gd name="T38" fmla="*/ 27708 w 38404"/>
              <a:gd name="T39" fmla="*/ 14537 h 21600"/>
              <a:gd name="T40" fmla="*/ 28922 w 38404"/>
              <a:gd name="T41" fmla="*/ 13788 h 21600"/>
              <a:gd name="T42" fmla="*/ 9532 w 38404"/>
              <a:gd name="T43" fmla="*/ 9316 h 21600"/>
              <a:gd name="T44" fmla="*/ 9385 w 38404"/>
              <a:gd name="T45" fmla="*/ 6368 h 21600"/>
              <a:gd name="T46" fmla="*/ 7817 w 38404"/>
              <a:gd name="T47" fmla="*/ 15224 h 21600"/>
              <a:gd name="T48" fmla="*/ 6601 w 38404"/>
              <a:gd name="T49" fmla="*/ 15224 h 21600"/>
              <a:gd name="T50" fmla="*/ 24597 w 38404"/>
              <a:gd name="T51" fmla="*/ 15787 h 21600"/>
              <a:gd name="T52" fmla="*/ 22672 w 38404"/>
              <a:gd name="T53" fmla="*/ 16703 h 21600"/>
              <a:gd name="T54" fmla="*/ 24864 w 38404"/>
              <a:gd name="T55" fmla="*/ 652 h 21600"/>
              <a:gd name="T56" fmla="*/ 31904 w 38404"/>
              <a:gd name="T57" fmla="*/ 20759 h 21600"/>
              <a:gd name="T58" fmla="*/ 7223 w 38404"/>
              <a:gd name="T59" fmla="*/ 21089 h 21600"/>
              <a:gd name="T60" fmla="*/ 23275 w 38404"/>
              <a:gd name="T61" fmla="*/ 9499 h 21600"/>
              <a:gd name="T62" fmla="*/ 27000 w 38404"/>
              <a:gd name="T63" fmla="*/ 7319 h 21600"/>
              <a:gd name="T64" fmla="*/ 10917 w 38404"/>
              <a:gd name="T65" fmla="*/ 20167 h 21600"/>
              <a:gd name="T66" fmla="*/ 12149 w 38404"/>
              <a:gd name="T67" fmla="*/ 20176 h 21600"/>
              <a:gd name="T68" fmla="*/ 34606 w 38404"/>
              <a:gd name="T69" fmla="*/ 13818 h 21600"/>
              <a:gd name="T70" fmla="*/ 28300 w 38404"/>
              <a:gd name="T71" fmla="*/ 7924 h 21600"/>
              <a:gd name="T72" fmla="*/ 32267 w 38404"/>
              <a:gd name="T73" fmla="*/ 6529 h 21600"/>
              <a:gd name="T74" fmla="*/ 22026 w 38404"/>
              <a:gd name="T75" fmla="*/ 10829 h 21600"/>
              <a:gd name="T76" fmla="*/ 24158 w 38404"/>
              <a:gd name="T77" fmla="*/ 11705 h 21600"/>
              <a:gd name="T78" fmla="*/ 27739 w 38404"/>
              <a:gd name="T79" fmla="*/ 4608 h 21600"/>
              <a:gd name="T80" fmla="*/ 29202 w 38404"/>
              <a:gd name="T81" fmla="*/ 3236 h 21600"/>
              <a:gd name="T82" fmla="*/ 20397 w 38404"/>
              <a:gd name="T83" fmla="*/ 623 h 21600"/>
              <a:gd name="T84" fmla="*/ 14064 w 38404"/>
              <a:gd name="T85" fmla="*/ 6555 h 21600"/>
              <a:gd name="T86" fmla="*/ 12284 w 38404"/>
              <a:gd name="T87" fmla="*/ 6443 h 21600"/>
              <a:gd name="T88" fmla="*/ 16372 w 38404"/>
              <a:gd name="T89" fmla="*/ 2449 h 21600"/>
              <a:gd name="T90" fmla="*/ 17847 w 38404"/>
              <a:gd name="T91" fmla="*/ 4467 h 21600"/>
              <a:gd name="T92" fmla="*/ 13497 w 38404"/>
              <a:gd name="T93" fmla="*/ 623 h 21600"/>
              <a:gd name="T94" fmla="*/ 35942 w 38404"/>
              <a:gd name="T95" fmla="*/ 17633 h 21600"/>
              <a:gd name="T96" fmla="*/ 37448 w 38404"/>
              <a:gd name="T97" fmla="*/ 623 h 21600"/>
              <a:gd name="T98" fmla="*/ 10092 w 38404"/>
              <a:gd name="T99" fmla="*/ 4905 h 21600"/>
              <a:gd name="T100" fmla="*/ 12164 w 38404"/>
              <a:gd name="T101" fmla="*/ 4475 h 21600"/>
              <a:gd name="T102" fmla="*/ 33105 w 38404"/>
              <a:gd name="T103" fmla="*/ 4469 h 21600"/>
              <a:gd name="T104" fmla="*/ 34878 w 38404"/>
              <a:gd name="T105" fmla="*/ 3857 h 21600"/>
              <a:gd name="T106" fmla="*/ 20643 w 38404"/>
              <a:gd name="T107" fmla="*/ 17011 h 21600"/>
              <a:gd name="T108" fmla="*/ 17696 w 38404"/>
              <a:gd name="T109" fmla="*/ 17032 h 21600"/>
              <a:gd name="T110" fmla="*/ 29335 w 38404"/>
              <a:gd name="T111" fmla="*/ 652 h 21600"/>
              <a:gd name="T112" fmla="*/ 19830 w 38404"/>
              <a:gd name="T113" fmla="*/ 3529 h 21600"/>
              <a:gd name="T114" fmla="*/ 7223 w 38404"/>
              <a:gd name="T115" fmla="*/ 12308 h 21600"/>
              <a:gd name="T116" fmla="*/ 3487 w 38404"/>
              <a:gd name="T117" fmla="*/ 11980 h 21600"/>
              <a:gd name="T118" fmla="*/ 645 w 38404"/>
              <a:gd name="T119" fmla="*/ 17032 h 21600"/>
              <a:gd name="T120" fmla="*/ 2739 w 38404"/>
              <a:gd name="T121" fmla="*/ 15319 h 21600"/>
              <a:gd name="T122" fmla="*/ 9205 w 38404"/>
              <a:gd name="T123" fmla="*/ 11964 h 21600"/>
              <a:gd name="T124" fmla="*/ 9442 w 38404"/>
              <a:gd name="T125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04" h="21600">
                <a:moveTo>
                  <a:pt x="18590" y="21068"/>
                </a:moveTo>
                <a:cubicBezTo>
                  <a:pt x="18585" y="20481"/>
                  <a:pt x="18351" y="19928"/>
                  <a:pt x="17931" y="19512"/>
                </a:cubicBezTo>
                <a:cubicBezTo>
                  <a:pt x="17506" y="19092"/>
                  <a:pt x="16941" y="18860"/>
                  <a:pt x="16341" y="18860"/>
                </a:cubicBezTo>
                <a:cubicBezTo>
                  <a:pt x="15740" y="18860"/>
                  <a:pt x="15175" y="19092"/>
                  <a:pt x="14750" y="19512"/>
                </a:cubicBezTo>
                <a:cubicBezTo>
                  <a:pt x="14330" y="19928"/>
                  <a:pt x="14096" y="20481"/>
                  <a:pt x="14091" y="21071"/>
                </a:cubicBezTo>
                <a:cubicBezTo>
                  <a:pt x="14091" y="21087"/>
                  <a:pt x="14091" y="21087"/>
                  <a:pt x="14091" y="21087"/>
                </a:cubicBezTo>
                <a:cubicBezTo>
                  <a:pt x="14089" y="21088"/>
                  <a:pt x="14089" y="21088"/>
                  <a:pt x="14089" y="21088"/>
                </a:cubicBezTo>
                <a:cubicBezTo>
                  <a:pt x="14091" y="21089"/>
                  <a:pt x="14091" y="21089"/>
                  <a:pt x="14091" y="21089"/>
                </a:cubicBezTo>
                <a:cubicBezTo>
                  <a:pt x="14091" y="21107"/>
                  <a:pt x="14091" y="21107"/>
                  <a:pt x="14091" y="21107"/>
                </a:cubicBezTo>
                <a:cubicBezTo>
                  <a:pt x="14092" y="21275"/>
                  <a:pt x="14113" y="21440"/>
                  <a:pt x="14151" y="21600"/>
                </a:cubicBezTo>
                <a:cubicBezTo>
                  <a:pt x="14183" y="21600"/>
                  <a:pt x="14183" y="21600"/>
                  <a:pt x="14183" y="21600"/>
                </a:cubicBezTo>
                <a:cubicBezTo>
                  <a:pt x="14144" y="21439"/>
                  <a:pt x="14123" y="21275"/>
                  <a:pt x="14121" y="21110"/>
                </a:cubicBezTo>
                <a:cubicBezTo>
                  <a:pt x="14369" y="21205"/>
                  <a:pt x="14609" y="21305"/>
                  <a:pt x="14854" y="21417"/>
                </a:cubicBezTo>
                <a:cubicBezTo>
                  <a:pt x="14868" y="21479"/>
                  <a:pt x="14886" y="21540"/>
                  <a:pt x="14908" y="21600"/>
                </a:cubicBezTo>
                <a:cubicBezTo>
                  <a:pt x="14940" y="21600"/>
                  <a:pt x="14940" y="21600"/>
                  <a:pt x="14940" y="21600"/>
                </a:cubicBezTo>
                <a:cubicBezTo>
                  <a:pt x="14919" y="21545"/>
                  <a:pt x="14902" y="21489"/>
                  <a:pt x="14888" y="21432"/>
                </a:cubicBezTo>
                <a:cubicBezTo>
                  <a:pt x="15011" y="21489"/>
                  <a:pt x="15128" y="21545"/>
                  <a:pt x="15239" y="21600"/>
                </a:cubicBezTo>
                <a:cubicBezTo>
                  <a:pt x="15306" y="21600"/>
                  <a:pt x="15306" y="21600"/>
                  <a:pt x="15306" y="21600"/>
                </a:cubicBezTo>
                <a:cubicBezTo>
                  <a:pt x="15172" y="21533"/>
                  <a:pt x="15031" y="21465"/>
                  <a:pt x="14880" y="21396"/>
                </a:cubicBezTo>
                <a:cubicBezTo>
                  <a:pt x="14858" y="21295"/>
                  <a:pt x="14847" y="21191"/>
                  <a:pt x="14847" y="21088"/>
                </a:cubicBezTo>
                <a:cubicBezTo>
                  <a:pt x="14847" y="20985"/>
                  <a:pt x="14858" y="20881"/>
                  <a:pt x="14880" y="20780"/>
                </a:cubicBezTo>
                <a:cubicBezTo>
                  <a:pt x="15348" y="20566"/>
                  <a:pt x="15728" y="20359"/>
                  <a:pt x="16064" y="20176"/>
                </a:cubicBezTo>
                <a:cubicBezTo>
                  <a:pt x="16074" y="20170"/>
                  <a:pt x="16074" y="20170"/>
                  <a:pt x="16074" y="20170"/>
                </a:cubicBezTo>
                <a:cubicBezTo>
                  <a:pt x="16166" y="20120"/>
                  <a:pt x="16255" y="20071"/>
                  <a:pt x="16341" y="20026"/>
                </a:cubicBezTo>
                <a:cubicBezTo>
                  <a:pt x="16425" y="20071"/>
                  <a:pt x="16512" y="20118"/>
                  <a:pt x="16603" y="20168"/>
                </a:cubicBezTo>
                <a:cubicBezTo>
                  <a:pt x="16617" y="20176"/>
                  <a:pt x="16617" y="20176"/>
                  <a:pt x="16617" y="20176"/>
                </a:cubicBezTo>
                <a:cubicBezTo>
                  <a:pt x="16953" y="20359"/>
                  <a:pt x="17333" y="20566"/>
                  <a:pt x="17801" y="20780"/>
                </a:cubicBezTo>
                <a:cubicBezTo>
                  <a:pt x="17823" y="20881"/>
                  <a:pt x="17834" y="20985"/>
                  <a:pt x="17834" y="21088"/>
                </a:cubicBezTo>
                <a:cubicBezTo>
                  <a:pt x="17834" y="21191"/>
                  <a:pt x="17823" y="21295"/>
                  <a:pt x="17801" y="21396"/>
                </a:cubicBezTo>
                <a:cubicBezTo>
                  <a:pt x="17650" y="21465"/>
                  <a:pt x="17510" y="21533"/>
                  <a:pt x="17375" y="21600"/>
                </a:cubicBezTo>
                <a:cubicBezTo>
                  <a:pt x="17442" y="21600"/>
                  <a:pt x="17442" y="21600"/>
                  <a:pt x="17442" y="21600"/>
                </a:cubicBezTo>
                <a:cubicBezTo>
                  <a:pt x="17553" y="21545"/>
                  <a:pt x="17670" y="21489"/>
                  <a:pt x="17793" y="21432"/>
                </a:cubicBezTo>
                <a:cubicBezTo>
                  <a:pt x="17779" y="21489"/>
                  <a:pt x="17762" y="21545"/>
                  <a:pt x="17741" y="21600"/>
                </a:cubicBezTo>
                <a:cubicBezTo>
                  <a:pt x="17773" y="21600"/>
                  <a:pt x="17773" y="21600"/>
                  <a:pt x="17773" y="21600"/>
                </a:cubicBezTo>
                <a:cubicBezTo>
                  <a:pt x="17795" y="21540"/>
                  <a:pt x="17813" y="21479"/>
                  <a:pt x="17827" y="21417"/>
                </a:cubicBezTo>
                <a:cubicBezTo>
                  <a:pt x="18072" y="21305"/>
                  <a:pt x="18312" y="21205"/>
                  <a:pt x="18560" y="21110"/>
                </a:cubicBezTo>
                <a:cubicBezTo>
                  <a:pt x="18559" y="21275"/>
                  <a:pt x="18537" y="21439"/>
                  <a:pt x="18498" y="21600"/>
                </a:cubicBezTo>
                <a:cubicBezTo>
                  <a:pt x="18530" y="21600"/>
                  <a:pt x="18530" y="21600"/>
                  <a:pt x="18530" y="21600"/>
                </a:cubicBezTo>
                <a:cubicBezTo>
                  <a:pt x="18568" y="21439"/>
                  <a:pt x="18589" y="21274"/>
                  <a:pt x="18590" y="21105"/>
                </a:cubicBezTo>
                <a:cubicBezTo>
                  <a:pt x="18590" y="21089"/>
                  <a:pt x="18590" y="21089"/>
                  <a:pt x="18590" y="21089"/>
                </a:cubicBezTo>
                <a:cubicBezTo>
                  <a:pt x="18592" y="21088"/>
                  <a:pt x="18592" y="21088"/>
                  <a:pt x="18592" y="21088"/>
                </a:cubicBezTo>
                <a:cubicBezTo>
                  <a:pt x="18590" y="21087"/>
                  <a:pt x="18590" y="21087"/>
                  <a:pt x="18590" y="21087"/>
                </a:cubicBezTo>
                <a:lnTo>
                  <a:pt x="18590" y="21068"/>
                </a:lnTo>
                <a:close/>
                <a:moveTo>
                  <a:pt x="18475" y="20485"/>
                </a:moveTo>
                <a:cubicBezTo>
                  <a:pt x="18245" y="20367"/>
                  <a:pt x="18035" y="20252"/>
                  <a:pt x="17847" y="20150"/>
                </a:cubicBezTo>
                <a:cubicBezTo>
                  <a:pt x="17526" y="19974"/>
                  <a:pt x="17247" y="19822"/>
                  <a:pt x="16990" y="19720"/>
                </a:cubicBezTo>
                <a:cubicBezTo>
                  <a:pt x="17198" y="19644"/>
                  <a:pt x="17378" y="19609"/>
                  <a:pt x="17555" y="19609"/>
                </a:cubicBezTo>
                <a:cubicBezTo>
                  <a:pt x="17728" y="19609"/>
                  <a:pt x="17897" y="19638"/>
                  <a:pt x="18058" y="19695"/>
                </a:cubicBezTo>
                <a:cubicBezTo>
                  <a:pt x="18248" y="19925"/>
                  <a:pt x="18392" y="20197"/>
                  <a:pt x="18475" y="20485"/>
                </a:cubicBezTo>
                <a:close/>
                <a:moveTo>
                  <a:pt x="14771" y="19534"/>
                </a:moveTo>
                <a:cubicBezTo>
                  <a:pt x="15190" y="19118"/>
                  <a:pt x="15748" y="18890"/>
                  <a:pt x="16341" y="18890"/>
                </a:cubicBezTo>
                <a:cubicBezTo>
                  <a:pt x="16934" y="18890"/>
                  <a:pt x="17491" y="19118"/>
                  <a:pt x="17910" y="19534"/>
                </a:cubicBezTo>
                <a:cubicBezTo>
                  <a:pt x="17949" y="19572"/>
                  <a:pt x="17986" y="19611"/>
                  <a:pt x="18021" y="19651"/>
                </a:cubicBezTo>
                <a:cubicBezTo>
                  <a:pt x="17871" y="19603"/>
                  <a:pt x="17714" y="19579"/>
                  <a:pt x="17555" y="19579"/>
                </a:cubicBezTo>
                <a:cubicBezTo>
                  <a:pt x="17366" y="19579"/>
                  <a:pt x="17173" y="19619"/>
                  <a:pt x="16948" y="19704"/>
                </a:cubicBezTo>
                <a:cubicBezTo>
                  <a:pt x="16757" y="19621"/>
                  <a:pt x="16553" y="19579"/>
                  <a:pt x="16342" y="19579"/>
                </a:cubicBezTo>
                <a:cubicBezTo>
                  <a:pt x="16339" y="19579"/>
                  <a:pt x="16339" y="19579"/>
                  <a:pt x="16339" y="19579"/>
                </a:cubicBezTo>
                <a:cubicBezTo>
                  <a:pt x="16129" y="19579"/>
                  <a:pt x="15926" y="19621"/>
                  <a:pt x="15733" y="19704"/>
                </a:cubicBezTo>
                <a:cubicBezTo>
                  <a:pt x="15508" y="19619"/>
                  <a:pt x="15315" y="19579"/>
                  <a:pt x="15126" y="19579"/>
                </a:cubicBezTo>
                <a:cubicBezTo>
                  <a:pt x="14967" y="19579"/>
                  <a:pt x="14811" y="19603"/>
                  <a:pt x="14661" y="19651"/>
                </a:cubicBezTo>
                <a:cubicBezTo>
                  <a:pt x="14696" y="19611"/>
                  <a:pt x="14733" y="19572"/>
                  <a:pt x="14771" y="19534"/>
                </a:cubicBezTo>
                <a:close/>
                <a:moveTo>
                  <a:pt x="14623" y="19695"/>
                </a:moveTo>
                <a:cubicBezTo>
                  <a:pt x="14785" y="19638"/>
                  <a:pt x="14954" y="19609"/>
                  <a:pt x="15126" y="19609"/>
                </a:cubicBezTo>
                <a:cubicBezTo>
                  <a:pt x="15303" y="19609"/>
                  <a:pt x="15483" y="19644"/>
                  <a:pt x="15691" y="19720"/>
                </a:cubicBezTo>
                <a:cubicBezTo>
                  <a:pt x="15434" y="19822"/>
                  <a:pt x="15156" y="19974"/>
                  <a:pt x="14834" y="20150"/>
                </a:cubicBezTo>
                <a:cubicBezTo>
                  <a:pt x="14648" y="20252"/>
                  <a:pt x="14437" y="20367"/>
                  <a:pt x="14206" y="20485"/>
                </a:cubicBezTo>
                <a:cubicBezTo>
                  <a:pt x="14289" y="20197"/>
                  <a:pt x="14433" y="19925"/>
                  <a:pt x="14623" y="19695"/>
                </a:cubicBezTo>
                <a:close/>
                <a:moveTo>
                  <a:pt x="14846" y="21380"/>
                </a:moveTo>
                <a:cubicBezTo>
                  <a:pt x="14614" y="21275"/>
                  <a:pt x="14385" y="21179"/>
                  <a:pt x="14147" y="21088"/>
                </a:cubicBezTo>
                <a:cubicBezTo>
                  <a:pt x="14384" y="20997"/>
                  <a:pt x="14613" y="20902"/>
                  <a:pt x="14846" y="20796"/>
                </a:cubicBezTo>
                <a:cubicBezTo>
                  <a:pt x="14827" y="20892"/>
                  <a:pt x="14817" y="20990"/>
                  <a:pt x="14817" y="21088"/>
                </a:cubicBezTo>
                <a:cubicBezTo>
                  <a:pt x="14817" y="21186"/>
                  <a:pt x="14827" y="21284"/>
                  <a:pt x="14846" y="21380"/>
                </a:cubicBezTo>
                <a:close/>
                <a:moveTo>
                  <a:pt x="14854" y="20759"/>
                </a:moveTo>
                <a:cubicBezTo>
                  <a:pt x="14610" y="20871"/>
                  <a:pt x="14370" y="20971"/>
                  <a:pt x="14121" y="21066"/>
                </a:cubicBezTo>
                <a:cubicBezTo>
                  <a:pt x="14123" y="20883"/>
                  <a:pt x="14148" y="20701"/>
                  <a:pt x="14195" y="20524"/>
                </a:cubicBezTo>
                <a:cubicBezTo>
                  <a:pt x="14435" y="20401"/>
                  <a:pt x="14654" y="20282"/>
                  <a:pt x="14847" y="20177"/>
                </a:cubicBezTo>
                <a:cubicBezTo>
                  <a:pt x="14850" y="20175"/>
                  <a:pt x="14850" y="20175"/>
                  <a:pt x="14850" y="20175"/>
                </a:cubicBezTo>
                <a:cubicBezTo>
                  <a:pt x="15077" y="20051"/>
                  <a:pt x="15279" y="19941"/>
                  <a:pt x="15468" y="19851"/>
                </a:cubicBezTo>
                <a:cubicBezTo>
                  <a:pt x="15157" y="20066"/>
                  <a:pt x="14937" y="20389"/>
                  <a:pt x="14854" y="20759"/>
                </a:cubicBezTo>
                <a:close/>
                <a:moveTo>
                  <a:pt x="16049" y="20150"/>
                </a:moveTo>
                <a:cubicBezTo>
                  <a:pt x="16047" y="20151"/>
                  <a:pt x="16047" y="20151"/>
                  <a:pt x="16047" y="20151"/>
                </a:cubicBezTo>
                <a:cubicBezTo>
                  <a:pt x="15717" y="20331"/>
                  <a:pt x="15345" y="20534"/>
                  <a:pt x="14888" y="20744"/>
                </a:cubicBezTo>
                <a:cubicBezTo>
                  <a:pt x="14996" y="20298"/>
                  <a:pt x="15311" y="19923"/>
                  <a:pt x="15734" y="19736"/>
                </a:cubicBezTo>
                <a:cubicBezTo>
                  <a:pt x="15928" y="19811"/>
                  <a:pt x="16132" y="19915"/>
                  <a:pt x="16309" y="20009"/>
                </a:cubicBezTo>
                <a:cubicBezTo>
                  <a:pt x="16225" y="20053"/>
                  <a:pt x="16139" y="20101"/>
                  <a:pt x="16049" y="20150"/>
                </a:cubicBezTo>
                <a:close/>
                <a:moveTo>
                  <a:pt x="15775" y="19720"/>
                </a:moveTo>
                <a:cubicBezTo>
                  <a:pt x="15982" y="19645"/>
                  <a:pt x="16162" y="19609"/>
                  <a:pt x="16339" y="19609"/>
                </a:cubicBezTo>
                <a:cubicBezTo>
                  <a:pt x="16342" y="19609"/>
                  <a:pt x="16342" y="19609"/>
                  <a:pt x="16342" y="19609"/>
                </a:cubicBezTo>
                <a:cubicBezTo>
                  <a:pt x="16519" y="19609"/>
                  <a:pt x="16699" y="19645"/>
                  <a:pt x="16906" y="19720"/>
                </a:cubicBezTo>
                <a:cubicBezTo>
                  <a:pt x="16714" y="19797"/>
                  <a:pt x="16513" y="19900"/>
                  <a:pt x="16341" y="19992"/>
                </a:cubicBezTo>
                <a:cubicBezTo>
                  <a:pt x="16168" y="19900"/>
                  <a:pt x="15967" y="19796"/>
                  <a:pt x="15775" y="19720"/>
                </a:cubicBezTo>
                <a:close/>
                <a:moveTo>
                  <a:pt x="16632" y="20150"/>
                </a:moveTo>
                <a:cubicBezTo>
                  <a:pt x="16542" y="20101"/>
                  <a:pt x="16456" y="20053"/>
                  <a:pt x="16372" y="20009"/>
                </a:cubicBezTo>
                <a:cubicBezTo>
                  <a:pt x="16549" y="19915"/>
                  <a:pt x="16754" y="19811"/>
                  <a:pt x="16947" y="19736"/>
                </a:cubicBezTo>
                <a:cubicBezTo>
                  <a:pt x="17370" y="19923"/>
                  <a:pt x="17685" y="20298"/>
                  <a:pt x="17793" y="20744"/>
                </a:cubicBezTo>
                <a:cubicBezTo>
                  <a:pt x="17335" y="20533"/>
                  <a:pt x="16962" y="20330"/>
                  <a:pt x="16632" y="20150"/>
                </a:cubicBezTo>
                <a:close/>
                <a:moveTo>
                  <a:pt x="17835" y="21380"/>
                </a:moveTo>
                <a:cubicBezTo>
                  <a:pt x="17854" y="21284"/>
                  <a:pt x="17864" y="21186"/>
                  <a:pt x="17864" y="21088"/>
                </a:cubicBezTo>
                <a:cubicBezTo>
                  <a:pt x="17864" y="20990"/>
                  <a:pt x="17854" y="20892"/>
                  <a:pt x="17835" y="20796"/>
                </a:cubicBezTo>
                <a:cubicBezTo>
                  <a:pt x="18068" y="20902"/>
                  <a:pt x="18298" y="20997"/>
                  <a:pt x="18535" y="21088"/>
                </a:cubicBezTo>
                <a:cubicBezTo>
                  <a:pt x="18297" y="21179"/>
                  <a:pt x="18067" y="21275"/>
                  <a:pt x="17835" y="21380"/>
                </a:cubicBezTo>
                <a:close/>
                <a:moveTo>
                  <a:pt x="17827" y="20759"/>
                </a:moveTo>
                <a:cubicBezTo>
                  <a:pt x="17744" y="20389"/>
                  <a:pt x="17524" y="20066"/>
                  <a:pt x="17213" y="19851"/>
                </a:cubicBezTo>
                <a:cubicBezTo>
                  <a:pt x="17402" y="19941"/>
                  <a:pt x="17604" y="20051"/>
                  <a:pt x="17830" y="20174"/>
                </a:cubicBezTo>
                <a:cubicBezTo>
                  <a:pt x="17832" y="20176"/>
                  <a:pt x="17832" y="20176"/>
                  <a:pt x="17832" y="20176"/>
                </a:cubicBezTo>
                <a:cubicBezTo>
                  <a:pt x="18025" y="20281"/>
                  <a:pt x="18244" y="20400"/>
                  <a:pt x="18486" y="20524"/>
                </a:cubicBezTo>
                <a:cubicBezTo>
                  <a:pt x="18533" y="20700"/>
                  <a:pt x="18558" y="20882"/>
                  <a:pt x="18560" y="21066"/>
                </a:cubicBezTo>
                <a:cubicBezTo>
                  <a:pt x="18311" y="20971"/>
                  <a:pt x="18071" y="20871"/>
                  <a:pt x="17827" y="20759"/>
                </a:cubicBezTo>
                <a:close/>
                <a:moveTo>
                  <a:pt x="36825" y="12303"/>
                </a:moveTo>
                <a:cubicBezTo>
                  <a:pt x="36825" y="12308"/>
                  <a:pt x="36825" y="12308"/>
                  <a:pt x="36825" y="12308"/>
                </a:cubicBezTo>
                <a:cubicBezTo>
                  <a:pt x="36823" y="12309"/>
                  <a:pt x="36823" y="12309"/>
                  <a:pt x="36823" y="12309"/>
                </a:cubicBezTo>
                <a:cubicBezTo>
                  <a:pt x="36825" y="12310"/>
                  <a:pt x="36825" y="12310"/>
                  <a:pt x="36825" y="12310"/>
                </a:cubicBezTo>
                <a:cubicBezTo>
                  <a:pt x="36825" y="12315"/>
                  <a:pt x="36825" y="12315"/>
                  <a:pt x="36825" y="12315"/>
                </a:cubicBezTo>
                <a:cubicBezTo>
                  <a:pt x="36827" y="12908"/>
                  <a:pt x="37061" y="13465"/>
                  <a:pt x="37484" y="13885"/>
                </a:cubicBezTo>
                <a:cubicBezTo>
                  <a:pt x="37746" y="14144"/>
                  <a:pt x="38060" y="14331"/>
                  <a:pt x="38404" y="14437"/>
                </a:cubicBezTo>
                <a:cubicBezTo>
                  <a:pt x="38404" y="14405"/>
                  <a:pt x="38404" y="14405"/>
                  <a:pt x="38404" y="14405"/>
                </a:cubicBezTo>
                <a:cubicBezTo>
                  <a:pt x="38068" y="14301"/>
                  <a:pt x="37761" y="14117"/>
                  <a:pt x="37505" y="13864"/>
                </a:cubicBezTo>
                <a:cubicBezTo>
                  <a:pt x="37467" y="13826"/>
                  <a:pt x="37430" y="13787"/>
                  <a:pt x="37395" y="13746"/>
                </a:cubicBezTo>
                <a:cubicBezTo>
                  <a:pt x="37545" y="13794"/>
                  <a:pt x="37701" y="13818"/>
                  <a:pt x="37860" y="13818"/>
                </a:cubicBezTo>
                <a:cubicBezTo>
                  <a:pt x="38031" y="13818"/>
                  <a:pt x="38206" y="13785"/>
                  <a:pt x="38404" y="13716"/>
                </a:cubicBezTo>
                <a:cubicBezTo>
                  <a:pt x="38404" y="13684"/>
                  <a:pt x="38404" y="13684"/>
                  <a:pt x="38404" y="13684"/>
                </a:cubicBezTo>
                <a:cubicBezTo>
                  <a:pt x="38205" y="13755"/>
                  <a:pt x="38031" y="13788"/>
                  <a:pt x="37860" y="13788"/>
                </a:cubicBezTo>
                <a:cubicBezTo>
                  <a:pt x="37688" y="13788"/>
                  <a:pt x="37519" y="13759"/>
                  <a:pt x="37358" y="13702"/>
                </a:cubicBezTo>
                <a:cubicBezTo>
                  <a:pt x="37167" y="13473"/>
                  <a:pt x="37023" y="13200"/>
                  <a:pt x="36940" y="12912"/>
                </a:cubicBezTo>
                <a:cubicBezTo>
                  <a:pt x="37171" y="13031"/>
                  <a:pt x="37382" y="13146"/>
                  <a:pt x="37569" y="13247"/>
                </a:cubicBezTo>
                <a:cubicBezTo>
                  <a:pt x="37881" y="13418"/>
                  <a:pt x="38153" y="13566"/>
                  <a:pt x="38404" y="13668"/>
                </a:cubicBezTo>
                <a:cubicBezTo>
                  <a:pt x="38404" y="13630"/>
                  <a:pt x="38404" y="13630"/>
                  <a:pt x="38404" y="13630"/>
                </a:cubicBezTo>
                <a:cubicBezTo>
                  <a:pt x="38013" y="13435"/>
                  <a:pt x="37725" y="13076"/>
                  <a:pt x="37622" y="12653"/>
                </a:cubicBezTo>
                <a:cubicBezTo>
                  <a:pt x="37913" y="12787"/>
                  <a:pt x="38170" y="12918"/>
                  <a:pt x="38404" y="13042"/>
                </a:cubicBezTo>
                <a:cubicBezTo>
                  <a:pt x="38404" y="13008"/>
                  <a:pt x="38404" y="13008"/>
                  <a:pt x="38404" y="13008"/>
                </a:cubicBezTo>
                <a:cubicBezTo>
                  <a:pt x="38168" y="12883"/>
                  <a:pt x="37908" y="12751"/>
                  <a:pt x="37614" y="12616"/>
                </a:cubicBezTo>
                <a:cubicBezTo>
                  <a:pt x="37592" y="12516"/>
                  <a:pt x="37581" y="12412"/>
                  <a:pt x="37581" y="12309"/>
                </a:cubicBezTo>
                <a:cubicBezTo>
                  <a:pt x="37581" y="12205"/>
                  <a:pt x="37592" y="12102"/>
                  <a:pt x="37614" y="12001"/>
                </a:cubicBezTo>
                <a:cubicBezTo>
                  <a:pt x="37908" y="11866"/>
                  <a:pt x="38168" y="11734"/>
                  <a:pt x="38404" y="11609"/>
                </a:cubicBezTo>
                <a:cubicBezTo>
                  <a:pt x="38404" y="11575"/>
                  <a:pt x="38404" y="11575"/>
                  <a:pt x="38404" y="11575"/>
                </a:cubicBezTo>
                <a:cubicBezTo>
                  <a:pt x="38170" y="11699"/>
                  <a:pt x="37913" y="11831"/>
                  <a:pt x="37622" y="11964"/>
                </a:cubicBezTo>
                <a:cubicBezTo>
                  <a:pt x="37725" y="11541"/>
                  <a:pt x="38013" y="11182"/>
                  <a:pt x="38404" y="10987"/>
                </a:cubicBezTo>
                <a:cubicBezTo>
                  <a:pt x="38404" y="10950"/>
                  <a:pt x="38404" y="10950"/>
                  <a:pt x="38404" y="10950"/>
                </a:cubicBezTo>
                <a:cubicBezTo>
                  <a:pt x="38154" y="11051"/>
                  <a:pt x="37883" y="11199"/>
                  <a:pt x="37573" y="11368"/>
                </a:cubicBezTo>
                <a:cubicBezTo>
                  <a:pt x="37569" y="11370"/>
                  <a:pt x="37569" y="11370"/>
                  <a:pt x="37569" y="11370"/>
                </a:cubicBezTo>
                <a:cubicBezTo>
                  <a:pt x="37382" y="11472"/>
                  <a:pt x="37171" y="11587"/>
                  <a:pt x="36940" y="11705"/>
                </a:cubicBezTo>
                <a:cubicBezTo>
                  <a:pt x="37023" y="11418"/>
                  <a:pt x="37167" y="11145"/>
                  <a:pt x="37358" y="10915"/>
                </a:cubicBezTo>
                <a:cubicBezTo>
                  <a:pt x="37519" y="10858"/>
                  <a:pt x="37688" y="10829"/>
                  <a:pt x="37860" y="10829"/>
                </a:cubicBezTo>
                <a:cubicBezTo>
                  <a:pt x="38031" y="10829"/>
                  <a:pt x="38205" y="10863"/>
                  <a:pt x="38404" y="10933"/>
                </a:cubicBezTo>
                <a:cubicBezTo>
                  <a:pt x="38404" y="10902"/>
                  <a:pt x="38404" y="10902"/>
                  <a:pt x="38404" y="10902"/>
                </a:cubicBezTo>
                <a:cubicBezTo>
                  <a:pt x="38206" y="10832"/>
                  <a:pt x="38031" y="10800"/>
                  <a:pt x="37860" y="10800"/>
                </a:cubicBezTo>
                <a:cubicBezTo>
                  <a:pt x="37701" y="10800"/>
                  <a:pt x="37545" y="10824"/>
                  <a:pt x="37395" y="10871"/>
                </a:cubicBezTo>
                <a:cubicBezTo>
                  <a:pt x="37430" y="10831"/>
                  <a:pt x="37467" y="10792"/>
                  <a:pt x="37505" y="10754"/>
                </a:cubicBezTo>
                <a:cubicBezTo>
                  <a:pt x="37761" y="10500"/>
                  <a:pt x="38068" y="10317"/>
                  <a:pt x="38404" y="10212"/>
                </a:cubicBezTo>
                <a:cubicBezTo>
                  <a:pt x="38404" y="10181"/>
                  <a:pt x="38404" y="10181"/>
                  <a:pt x="38404" y="10181"/>
                </a:cubicBezTo>
                <a:cubicBezTo>
                  <a:pt x="38060" y="10286"/>
                  <a:pt x="37746" y="10474"/>
                  <a:pt x="37484" y="10733"/>
                </a:cubicBezTo>
                <a:cubicBezTo>
                  <a:pt x="37061" y="11152"/>
                  <a:pt x="36827" y="11710"/>
                  <a:pt x="36825" y="12303"/>
                </a:cubicBezTo>
                <a:close/>
                <a:moveTo>
                  <a:pt x="37588" y="12637"/>
                </a:moveTo>
                <a:cubicBezTo>
                  <a:pt x="37671" y="13008"/>
                  <a:pt x="37892" y="13331"/>
                  <a:pt x="38202" y="13546"/>
                </a:cubicBezTo>
                <a:cubicBezTo>
                  <a:pt x="38013" y="13456"/>
                  <a:pt x="37810" y="13345"/>
                  <a:pt x="37583" y="13221"/>
                </a:cubicBezTo>
                <a:cubicBezTo>
                  <a:pt x="37580" y="13220"/>
                  <a:pt x="37580" y="13220"/>
                  <a:pt x="37580" y="13220"/>
                </a:cubicBezTo>
                <a:cubicBezTo>
                  <a:pt x="37387" y="13114"/>
                  <a:pt x="37169" y="12995"/>
                  <a:pt x="36930" y="12873"/>
                </a:cubicBezTo>
                <a:cubicBezTo>
                  <a:pt x="36883" y="12699"/>
                  <a:pt x="36858" y="12519"/>
                  <a:pt x="36855" y="12336"/>
                </a:cubicBezTo>
                <a:cubicBezTo>
                  <a:pt x="36855" y="12331"/>
                  <a:pt x="36855" y="12331"/>
                  <a:pt x="36855" y="12331"/>
                </a:cubicBezTo>
                <a:cubicBezTo>
                  <a:pt x="37104" y="12426"/>
                  <a:pt x="37344" y="12526"/>
                  <a:pt x="37588" y="12637"/>
                </a:cubicBezTo>
                <a:close/>
                <a:moveTo>
                  <a:pt x="37580" y="12601"/>
                </a:moveTo>
                <a:cubicBezTo>
                  <a:pt x="37348" y="12496"/>
                  <a:pt x="37118" y="12400"/>
                  <a:pt x="36881" y="12309"/>
                </a:cubicBezTo>
                <a:cubicBezTo>
                  <a:pt x="37118" y="12218"/>
                  <a:pt x="37347" y="12122"/>
                  <a:pt x="37580" y="12016"/>
                </a:cubicBezTo>
                <a:cubicBezTo>
                  <a:pt x="37561" y="12112"/>
                  <a:pt x="37551" y="12211"/>
                  <a:pt x="37551" y="12309"/>
                </a:cubicBezTo>
                <a:cubicBezTo>
                  <a:pt x="37551" y="12407"/>
                  <a:pt x="37561" y="12505"/>
                  <a:pt x="37580" y="12601"/>
                </a:cubicBezTo>
                <a:close/>
                <a:moveTo>
                  <a:pt x="37580" y="11398"/>
                </a:moveTo>
                <a:cubicBezTo>
                  <a:pt x="37583" y="11396"/>
                  <a:pt x="37583" y="11396"/>
                  <a:pt x="37583" y="11396"/>
                </a:cubicBezTo>
                <a:cubicBezTo>
                  <a:pt x="37810" y="11272"/>
                  <a:pt x="38013" y="11162"/>
                  <a:pt x="38202" y="11072"/>
                </a:cubicBezTo>
                <a:cubicBezTo>
                  <a:pt x="37892" y="11287"/>
                  <a:pt x="37671" y="11610"/>
                  <a:pt x="37588" y="11980"/>
                </a:cubicBezTo>
                <a:cubicBezTo>
                  <a:pt x="37344" y="12092"/>
                  <a:pt x="37104" y="12192"/>
                  <a:pt x="36855" y="12287"/>
                </a:cubicBezTo>
                <a:cubicBezTo>
                  <a:pt x="36855" y="12281"/>
                  <a:pt x="36855" y="12281"/>
                  <a:pt x="36855" y="12281"/>
                </a:cubicBezTo>
                <a:cubicBezTo>
                  <a:pt x="36846" y="12281"/>
                  <a:pt x="36846" y="12281"/>
                  <a:pt x="36846" y="12281"/>
                </a:cubicBezTo>
                <a:cubicBezTo>
                  <a:pt x="36846" y="12281"/>
                  <a:pt x="36846" y="12281"/>
                  <a:pt x="36846" y="12281"/>
                </a:cubicBezTo>
                <a:cubicBezTo>
                  <a:pt x="36855" y="12279"/>
                  <a:pt x="36855" y="12279"/>
                  <a:pt x="36855" y="12279"/>
                </a:cubicBezTo>
                <a:cubicBezTo>
                  <a:pt x="36858" y="12099"/>
                  <a:pt x="36883" y="11919"/>
                  <a:pt x="36930" y="11744"/>
                </a:cubicBezTo>
                <a:cubicBezTo>
                  <a:pt x="37169" y="11622"/>
                  <a:pt x="37387" y="11503"/>
                  <a:pt x="37580" y="11398"/>
                </a:cubicBezTo>
                <a:close/>
                <a:moveTo>
                  <a:pt x="2132" y="10152"/>
                </a:moveTo>
                <a:cubicBezTo>
                  <a:pt x="2733" y="10152"/>
                  <a:pt x="3298" y="9920"/>
                  <a:pt x="3722" y="9499"/>
                </a:cubicBezTo>
                <a:cubicBezTo>
                  <a:pt x="4144" y="9081"/>
                  <a:pt x="4378" y="8526"/>
                  <a:pt x="4381" y="7936"/>
                </a:cubicBezTo>
                <a:cubicBezTo>
                  <a:pt x="4381" y="7924"/>
                  <a:pt x="4381" y="7924"/>
                  <a:pt x="4381" y="7924"/>
                </a:cubicBezTo>
                <a:cubicBezTo>
                  <a:pt x="4384" y="7923"/>
                  <a:pt x="4384" y="7923"/>
                  <a:pt x="4384" y="7923"/>
                </a:cubicBezTo>
                <a:cubicBezTo>
                  <a:pt x="4381" y="7922"/>
                  <a:pt x="4381" y="7922"/>
                  <a:pt x="4381" y="7922"/>
                </a:cubicBezTo>
                <a:cubicBezTo>
                  <a:pt x="4381" y="7913"/>
                  <a:pt x="4381" y="7913"/>
                  <a:pt x="4381" y="7913"/>
                </a:cubicBezTo>
                <a:cubicBezTo>
                  <a:pt x="4381" y="7912"/>
                  <a:pt x="4381" y="7911"/>
                  <a:pt x="4381" y="7910"/>
                </a:cubicBezTo>
                <a:cubicBezTo>
                  <a:pt x="4378" y="7320"/>
                  <a:pt x="4144" y="6764"/>
                  <a:pt x="3722" y="6347"/>
                </a:cubicBezTo>
                <a:cubicBezTo>
                  <a:pt x="3297" y="5926"/>
                  <a:pt x="2733" y="5694"/>
                  <a:pt x="2132" y="5694"/>
                </a:cubicBezTo>
                <a:cubicBezTo>
                  <a:pt x="1531" y="5694"/>
                  <a:pt x="966" y="5926"/>
                  <a:pt x="541" y="6347"/>
                </a:cubicBezTo>
                <a:cubicBezTo>
                  <a:pt x="292" y="6593"/>
                  <a:pt x="109" y="6888"/>
                  <a:pt x="0" y="7209"/>
                </a:cubicBezTo>
                <a:cubicBezTo>
                  <a:pt x="0" y="7311"/>
                  <a:pt x="0" y="7311"/>
                  <a:pt x="0" y="7311"/>
                </a:cubicBezTo>
                <a:cubicBezTo>
                  <a:pt x="83" y="7026"/>
                  <a:pt x="226" y="6757"/>
                  <a:pt x="415" y="6529"/>
                </a:cubicBezTo>
                <a:cubicBezTo>
                  <a:pt x="576" y="6472"/>
                  <a:pt x="745" y="6443"/>
                  <a:pt x="917" y="6443"/>
                </a:cubicBezTo>
                <a:cubicBezTo>
                  <a:pt x="1094" y="6443"/>
                  <a:pt x="1274" y="6479"/>
                  <a:pt x="1483" y="6555"/>
                </a:cubicBezTo>
                <a:cubicBezTo>
                  <a:pt x="1225" y="6657"/>
                  <a:pt x="947" y="6809"/>
                  <a:pt x="626" y="6984"/>
                </a:cubicBezTo>
                <a:cubicBezTo>
                  <a:pt x="440" y="7086"/>
                  <a:pt x="230" y="7200"/>
                  <a:pt x="0" y="7318"/>
                </a:cubicBezTo>
                <a:cubicBezTo>
                  <a:pt x="0" y="7351"/>
                  <a:pt x="0" y="7351"/>
                  <a:pt x="0" y="7351"/>
                </a:cubicBezTo>
                <a:cubicBezTo>
                  <a:pt x="237" y="7230"/>
                  <a:pt x="451" y="7113"/>
                  <a:pt x="641" y="7010"/>
                </a:cubicBezTo>
                <a:cubicBezTo>
                  <a:pt x="868" y="6886"/>
                  <a:pt x="1070" y="6776"/>
                  <a:pt x="1259" y="6686"/>
                </a:cubicBezTo>
                <a:cubicBezTo>
                  <a:pt x="949" y="6901"/>
                  <a:pt x="728" y="7224"/>
                  <a:pt x="645" y="7594"/>
                </a:cubicBezTo>
                <a:cubicBezTo>
                  <a:pt x="430" y="7692"/>
                  <a:pt x="218" y="7782"/>
                  <a:pt x="0" y="7866"/>
                </a:cubicBezTo>
                <a:cubicBezTo>
                  <a:pt x="0" y="7898"/>
                  <a:pt x="0" y="7898"/>
                  <a:pt x="0" y="7898"/>
                </a:cubicBezTo>
                <a:cubicBezTo>
                  <a:pt x="215" y="7815"/>
                  <a:pt x="425" y="7727"/>
                  <a:pt x="637" y="7630"/>
                </a:cubicBezTo>
                <a:cubicBezTo>
                  <a:pt x="618" y="7727"/>
                  <a:pt x="608" y="7825"/>
                  <a:pt x="608" y="7923"/>
                </a:cubicBezTo>
                <a:cubicBezTo>
                  <a:pt x="608" y="8021"/>
                  <a:pt x="618" y="8119"/>
                  <a:pt x="637" y="8215"/>
                </a:cubicBezTo>
                <a:cubicBezTo>
                  <a:pt x="425" y="8119"/>
                  <a:pt x="216" y="8031"/>
                  <a:pt x="0" y="7947"/>
                </a:cubicBezTo>
                <a:cubicBezTo>
                  <a:pt x="0" y="7979"/>
                  <a:pt x="0" y="7979"/>
                  <a:pt x="0" y="7979"/>
                </a:cubicBezTo>
                <a:cubicBezTo>
                  <a:pt x="218" y="8064"/>
                  <a:pt x="430" y="8153"/>
                  <a:pt x="645" y="8251"/>
                </a:cubicBezTo>
                <a:cubicBezTo>
                  <a:pt x="728" y="8622"/>
                  <a:pt x="949" y="8945"/>
                  <a:pt x="1259" y="9160"/>
                </a:cubicBezTo>
                <a:cubicBezTo>
                  <a:pt x="1070" y="9070"/>
                  <a:pt x="868" y="8960"/>
                  <a:pt x="640" y="8835"/>
                </a:cubicBezTo>
                <a:cubicBezTo>
                  <a:pt x="451" y="8732"/>
                  <a:pt x="236" y="8615"/>
                  <a:pt x="0" y="8494"/>
                </a:cubicBezTo>
                <a:cubicBezTo>
                  <a:pt x="0" y="8528"/>
                  <a:pt x="0" y="8528"/>
                  <a:pt x="0" y="8528"/>
                </a:cubicBezTo>
                <a:cubicBezTo>
                  <a:pt x="229" y="8645"/>
                  <a:pt x="439" y="8759"/>
                  <a:pt x="624" y="8861"/>
                </a:cubicBezTo>
                <a:cubicBezTo>
                  <a:pt x="627" y="8862"/>
                  <a:pt x="627" y="8862"/>
                  <a:pt x="627" y="8862"/>
                </a:cubicBezTo>
                <a:cubicBezTo>
                  <a:pt x="947" y="9037"/>
                  <a:pt x="1226" y="9189"/>
                  <a:pt x="1483" y="9291"/>
                </a:cubicBezTo>
                <a:cubicBezTo>
                  <a:pt x="1275" y="9367"/>
                  <a:pt x="1094" y="9402"/>
                  <a:pt x="917" y="9402"/>
                </a:cubicBezTo>
                <a:cubicBezTo>
                  <a:pt x="745" y="9402"/>
                  <a:pt x="576" y="9373"/>
                  <a:pt x="415" y="9316"/>
                </a:cubicBezTo>
                <a:cubicBezTo>
                  <a:pt x="226" y="9089"/>
                  <a:pt x="83" y="8819"/>
                  <a:pt x="0" y="8535"/>
                </a:cubicBezTo>
                <a:cubicBezTo>
                  <a:pt x="0" y="8637"/>
                  <a:pt x="0" y="8637"/>
                  <a:pt x="0" y="8637"/>
                </a:cubicBezTo>
                <a:cubicBezTo>
                  <a:pt x="109" y="8958"/>
                  <a:pt x="292" y="9252"/>
                  <a:pt x="541" y="9499"/>
                </a:cubicBezTo>
                <a:cubicBezTo>
                  <a:pt x="966" y="9920"/>
                  <a:pt x="1531" y="10152"/>
                  <a:pt x="2132" y="10152"/>
                </a:cubicBezTo>
                <a:close/>
                <a:moveTo>
                  <a:pt x="3849" y="9316"/>
                </a:moveTo>
                <a:cubicBezTo>
                  <a:pt x="3688" y="9373"/>
                  <a:pt x="3519" y="9402"/>
                  <a:pt x="3347" y="9402"/>
                </a:cubicBezTo>
                <a:cubicBezTo>
                  <a:pt x="3169" y="9402"/>
                  <a:pt x="2989" y="9367"/>
                  <a:pt x="2781" y="9291"/>
                </a:cubicBezTo>
                <a:cubicBezTo>
                  <a:pt x="3038" y="9189"/>
                  <a:pt x="3317" y="9037"/>
                  <a:pt x="3639" y="8861"/>
                </a:cubicBezTo>
                <a:cubicBezTo>
                  <a:pt x="3826" y="8759"/>
                  <a:pt x="4036" y="8644"/>
                  <a:pt x="4266" y="8526"/>
                </a:cubicBezTo>
                <a:cubicBezTo>
                  <a:pt x="4183" y="8814"/>
                  <a:pt x="4039" y="9086"/>
                  <a:pt x="3849" y="9316"/>
                </a:cubicBezTo>
                <a:close/>
                <a:moveTo>
                  <a:pt x="2163" y="9002"/>
                </a:moveTo>
                <a:cubicBezTo>
                  <a:pt x="2241" y="8961"/>
                  <a:pt x="2321" y="8917"/>
                  <a:pt x="2404" y="8872"/>
                </a:cubicBezTo>
                <a:cubicBezTo>
                  <a:pt x="2424" y="8861"/>
                  <a:pt x="2424" y="8861"/>
                  <a:pt x="2424" y="8861"/>
                </a:cubicBezTo>
                <a:cubicBezTo>
                  <a:pt x="2754" y="8681"/>
                  <a:pt x="3127" y="8477"/>
                  <a:pt x="3584" y="8267"/>
                </a:cubicBezTo>
                <a:cubicBezTo>
                  <a:pt x="3476" y="8713"/>
                  <a:pt x="3162" y="9088"/>
                  <a:pt x="2738" y="9275"/>
                </a:cubicBezTo>
                <a:cubicBezTo>
                  <a:pt x="2545" y="9201"/>
                  <a:pt x="2340" y="9096"/>
                  <a:pt x="2163" y="9002"/>
                </a:cubicBezTo>
                <a:close/>
                <a:moveTo>
                  <a:pt x="2697" y="9291"/>
                </a:moveTo>
                <a:cubicBezTo>
                  <a:pt x="2490" y="9367"/>
                  <a:pt x="2310" y="9402"/>
                  <a:pt x="2134" y="9402"/>
                </a:cubicBezTo>
                <a:cubicBezTo>
                  <a:pt x="2130" y="9402"/>
                  <a:pt x="2130" y="9402"/>
                  <a:pt x="2130" y="9402"/>
                </a:cubicBezTo>
                <a:cubicBezTo>
                  <a:pt x="1954" y="9402"/>
                  <a:pt x="1774" y="9367"/>
                  <a:pt x="1566" y="9291"/>
                </a:cubicBezTo>
                <a:cubicBezTo>
                  <a:pt x="1758" y="9214"/>
                  <a:pt x="1959" y="9111"/>
                  <a:pt x="2132" y="9019"/>
                </a:cubicBezTo>
                <a:cubicBezTo>
                  <a:pt x="2305" y="9111"/>
                  <a:pt x="2505" y="9215"/>
                  <a:pt x="2697" y="9291"/>
                </a:cubicBezTo>
                <a:close/>
                <a:moveTo>
                  <a:pt x="4277" y="8487"/>
                </a:moveTo>
                <a:cubicBezTo>
                  <a:pt x="4037" y="8609"/>
                  <a:pt x="3819" y="8729"/>
                  <a:pt x="3623" y="8835"/>
                </a:cubicBezTo>
                <a:cubicBezTo>
                  <a:pt x="3621" y="8837"/>
                  <a:pt x="3621" y="8837"/>
                  <a:pt x="3621" y="8837"/>
                </a:cubicBezTo>
                <a:cubicBezTo>
                  <a:pt x="3395" y="8960"/>
                  <a:pt x="3193" y="9070"/>
                  <a:pt x="3004" y="9160"/>
                </a:cubicBezTo>
                <a:cubicBezTo>
                  <a:pt x="3315" y="8945"/>
                  <a:pt x="3535" y="8622"/>
                  <a:pt x="3619" y="8251"/>
                </a:cubicBezTo>
                <a:cubicBezTo>
                  <a:pt x="3863" y="8140"/>
                  <a:pt x="4103" y="8040"/>
                  <a:pt x="4351" y="7945"/>
                </a:cubicBezTo>
                <a:cubicBezTo>
                  <a:pt x="4349" y="8128"/>
                  <a:pt x="4324" y="8310"/>
                  <a:pt x="4277" y="8487"/>
                </a:cubicBezTo>
                <a:close/>
                <a:moveTo>
                  <a:pt x="3626" y="7630"/>
                </a:moveTo>
                <a:cubicBezTo>
                  <a:pt x="3860" y="7736"/>
                  <a:pt x="4089" y="7832"/>
                  <a:pt x="4326" y="7923"/>
                </a:cubicBezTo>
                <a:cubicBezTo>
                  <a:pt x="4088" y="8014"/>
                  <a:pt x="3859" y="8110"/>
                  <a:pt x="3626" y="8215"/>
                </a:cubicBezTo>
                <a:cubicBezTo>
                  <a:pt x="3645" y="8119"/>
                  <a:pt x="3655" y="8021"/>
                  <a:pt x="3655" y="7923"/>
                </a:cubicBezTo>
                <a:cubicBezTo>
                  <a:pt x="3655" y="7825"/>
                  <a:pt x="3645" y="7726"/>
                  <a:pt x="3626" y="7630"/>
                </a:cubicBezTo>
                <a:close/>
                <a:moveTo>
                  <a:pt x="4351" y="7901"/>
                </a:moveTo>
                <a:cubicBezTo>
                  <a:pt x="4102" y="7806"/>
                  <a:pt x="3862" y="7705"/>
                  <a:pt x="3619" y="7594"/>
                </a:cubicBezTo>
                <a:cubicBezTo>
                  <a:pt x="3535" y="7224"/>
                  <a:pt x="3315" y="6901"/>
                  <a:pt x="3004" y="6686"/>
                </a:cubicBezTo>
                <a:cubicBezTo>
                  <a:pt x="3194" y="6776"/>
                  <a:pt x="3396" y="6886"/>
                  <a:pt x="3623" y="7010"/>
                </a:cubicBezTo>
                <a:cubicBezTo>
                  <a:pt x="3817" y="7116"/>
                  <a:pt x="4036" y="7236"/>
                  <a:pt x="4277" y="7358"/>
                </a:cubicBezTo>
                <a:cubicBezTo>
                  <a:pt x="4324" y="7535"/>
                  <a:pt x="4349" y="7717"/>
                  <a:pt x="4351" y="7901"/>
                </a:cubicBezTo>
                <a:close/>
                <a:moveTo>
                  <a:pt x="2738" y="6571"/>
                </a:moveTo>
                <a:cubicBezTo>
                  <a:pt x="3162" y="6757"/>
                  <a:pt x="3476" y="7133"/>
                  <a:pt x="3584" y="7578"/>
                </a:cubicBezTo>
                <a:cubicBezTo>
                  <a:pt x="3126" y="7368"/>
                  <a:pt x="2753" y="7164"/>
                  <a:pt x="2423" y="6984"/>
                </a:cubicBezTo>
                <a:cubicBezTo>
                  <a:pt x="2333" y="6935"/>
                  <a:pt x="2247" y="6888"/>
                  <a:pt x="2163" y="6843"/>
                </a:cubicBezTo>
                <a:cubicBezTo>
                  <a:pt x="2340" y="6749"/>
                  <a:pt x="2544" y="6645"/>
                  <a:pt x="2738" y="6571"/>
                </a:cubicBezTo>
                <a:close/>
                <a:moveTo>
                  <a:pt x="2132" y="6826"/>
                </a:moveTo>
                <a:cubicBezTo>
                  <a:pt x="1959" y="6734"/>
                  <a:pt x="1758" y="6631"/>
                  <a:pt x="1566" y="6555"/>
                </a:cubicBezTo>
                <a:cubicBezTo>
                  <a:pt x="1774" y="6479"/>
                  <a:pt x="1953" y="6444"/>
                  <a:pt x="2130" y="6443"/>
                </a:cubicBezTo>
                <a:cubicBezTo>
                  <a:pt x="2134" y="6443"/>
                  <a:pt x="2134" y="6443"/>
                  <a:pt x="2134" y="6443"/>
                </a:cubicBezTo>
                <a:cubicBezTo>
                  <a:pt x="2310" y="6444"/>
                  <a:pt x="2490" y="6479"/>
                  <a:pt x="2697" y="6555"/>
                </a:cubicBezTo>
                <a:cubicBezTo>
                  <a:pt x="2505" y="6631"/>
                  <a:pt x="2305" y="6734"/>
                  <a:pt x="2132" y="6826"/>
                </a:cubicBezTo>
                <a:close/>
                <a:moveTo>
                  <a:pt x="2738" y="6548"/>
                </a:moveTo>
                <a:cubicBezTo>
                  <a:pt x="2738" y="6547"/>
                  <a:pt x="2738" y="6547"/>
                  <a:pt x="2738" y="6547"/>
                </a:cubicBezTo>
                <a:cubicBezTo>
                  <a:pt x="2738" y="6547"/>
                  <a:pt x="2738" y="6547"/>
                  <a:pt x="2738" y="6547"/>
                </a:cubicBezTo>
                <a:cubicBezTo>
                  <a:pt x="2738" y="6548"/>
                  <a:pt x="2738" y="6548"/>
                  <a:pt x="2738" y="6548"/>
                </a:cubicBezTo>
                <a:close/>
                <a:moveTo>
                  <a:pt x="4266" y="7319"/>
                </a:moveTo>
                <a:cubicBezTo>
                  <a:pt x="4035" y="7201"/>
                  <a:pt x="3824" y="7086"/>
                  <a:pt x="3638" y="6984"/>
                </a:cubicBezTo>
                <a:cubicBezTo>
                  <a:pt x="3317" y="6809"/>
                  <a:pt x="3038" y="6657"/>
                  <a:pt x="2781" y="6555"/>
                </a:cubicBezTo>
                <a:cubicBezTo>
                  <a:pt x="2989" y="6479"/>
                  <a:pt x="3169" y="6443"/>
                  <a:pt x="3347" y="6443"/>
                </a:cubicBezTo>
                <a:cubicBezTo>
                  <a:pt x="3519" y="6443"/>
                  <a:pt x="3688" y="6472"/>
                  <a:pt x="3849" y="6529"/>
                </a:cubicBezTo>
                <a:cubicBezTo>
                  <a:pt x="4039" y="6759"/>
                  <a:pt x="4183" y="7032"/>
                  <a:pt x="4266" y="7319"/>
                </a:cubicBezTo>
                <a:close/>
                <a:moveTo>
                  <a:pt x="917" y="6414"/>
                </a:moveTo>
                <a:cubicBezTo>
                  <a:pt x="758" y="6414"/>
                  <a:pt x="602" y="6438"/>
                  <a:pt x="452" y="6485"/>
                </a:cubicBezTo>
                <a:cubicBezTo>
                  <a:pt x="487" y="6445"/>
                  <a:pt x="524" y="6406"/>
                  <a:pt x="562" y="6368"/>
                </a:cubicBezTo>
                <a:cubicBezTo>
                  <a:pt x="981" y="5953"/>
                  <a:pt x="1539" y="5724"/>
                  <a:pt x="2132" y="5724"/>
                </a:cubicBezTo>
                <a:cubicBezTo>
                  <a:pt x="2725" y="5724"/>
                  <a:pt x="3282" y="5953"/>
                  <a:pt x="3701" y="6368"/>
                </a:cubicBezTo>
                <a:cubicBezTo>
                  <a:pt x="3739" y="6406"/>
                  <a:pt x="3776" y="6445"/>
                  <a:pt x="3812" y="6485"/>
                </a:cubicBezTo>
                <a:cubicBezTo>
                  <a:pt x="3662" y="6438"/>
                  <a:pt x="3505" y="6414"/>
                  <a:pt x="3347" y="6414"/>
                </a:cubicBezTo>
                <a:cubicBezTo>
                  <a:pt x="3157" y="6414"/>
                  <a:pt x="2964" y="6453"/>
                  <a:pt x="2739" y="6538"/>
                </a:cubicBezTo>
                <a:cubicBezTo>
                  <a:pt x="2548" y="6456"/>
                  <a:pt x="2344" y="6414"/>
                  <a:pt x="2133" y="6414"/>
                </a:cubicBezTo>
                <a:cubicBezTo>
                  <a:pt x="2130" y="6414"/>
                  <a:pt x="2130" y="6414"/>
                  <a:pt x="2130" y="6414"/>
                </a:cubicBezTo>
                <a:cubicBezTo>
                  <a:pt x="1920" y="6414"/>
                  <a:pt x="1717" y="6456"/>
                  <a:pt x="1524" y="6538"/>
                </a:cubicBezTo>
                <a:cubicBezTo>
                  <a:pt x="1299" y="6453"/>
                  <a:pt x="1106" y="6414"/>
                  <a:pt x="917" y="6414"/>
                </a:cubicBezTo>
                <a:close/>
                <a:moveTo>
                  <a:pt x="1525" y="6571"/>
                </a:moveTo>
                <a:cubicBezTo>
                  <a:pt x="1719" y="6645"/>
                  <a:pt x="1924" y="6750"/>
                  <a:pt x="2100" y="6843"/>
                </a:cubicBezTo>
                <a:cubicBezTo>
                  <a:pt x="2017" y="6888"/>
                  <a:pt x="1930" y="6935"/>
                  <a:pt x="1841" y="6984"/>
                </a:cubicBezTo>
                <a:cubicBezTo>
                  <a:pt x="1511" y="7164"/>
                  <a:pt x="1138" y="7368"/>
                  <a:pt x="679" y="7578"/>
                </a:cubicBezTo>
                <a:cubicBezTo>
                  <a:pt x="787" y="7133"/>
                  <a:pt x="1102" y="6757"/>
                  <a:pt x="1525" y="6571"/>
                </a:cubicBezTo>
                <a:close/>
                <a:moveTo>
                  <a:pt x="638" y="7923"/>
                </a:moveTo>
                <a:cubicBezTo>
                  <a:pt x="638" y="7820"/>
                  <a:pt x="649" y="7716"/>
                  <a:pt x="671" y="7615"/>
                </a:cubicBezTo>
                <a:cubicBezTo>
                  <a:pt x="1139" y="7401"/>
                  <a:pt x="1520" y="7193"/>
                  <a:pt x="1855" y="7010"/>
                </a:cubicBezTo>
                <a:cubicBezTo>
                  <a:pt x="1951" y="6958"/>
                  <a:pt x="2043" y="6908"/>
                  <a:pt x="2132" y="6860"/>
                </a:cubicBezTo>
                <a:cubicBezTo>
                  <a:pt x="2221" y="6908"/>
                  <a:pt x="2313" y="6958"/>
                  <a:pt x="2409" y="7010"/>
                </a:cubicBezTo>
                <a:cubicBezTo>
                  <a:pt x="2744" y="7193"/>
                  <a:pt x="3125" y="7401"/>
                  <a:pt x="3593" y="7615"/>
                </a:cubicBezTo>
                <a:cubicBezTo>
                  <a:pt x="3614" y="7716"/>
                  <a:pt x="3625" y="7819"/>
                  <a:pt x="3625" y="7923"/>
                </a:cubicBezTo>
                <a:cubicBezTo>
                  <a:pt x="3625" y="8026"/>
                  <a:pt x="3614" y="8130"/>
                  <a:pt x="3593" y="8231"/>
                </a:cubicBezTo>
                <a:cubicBezTo>
                  <a:pt x="3125" y="8444"/>
                  <a:pt x="2745" y="8652"/>
                  <a:pt x="2409" y="8835"/>
                </a:cubicBezTo>
                <a:cubicBezTo>
                  <a:pt x="2404" y="8838"/>
                  <a:pt x="2404" y="8838"/>
                  <a:pt x="2404" y="8838"/>
                </a:cubicBezTo>
                <a:cubicBezTo>
                  <a:pt x="2310" y="8889"/>
                  <a:pt x="2219" y="8939"/>
                  <a:pt x="2132" y="8985"/>
                </a:cubicBezTo>
                <a:cubicBezTo>
                  <a:pt x="2043" y="8938"/>
                  <a:pt x="1951" y="8888"/>
                  <a:pt x="1854" y="8835"/>
                </a:cubicBezTo>
                <a:cubicBezTo>
                  <a:pt x="1519" y="8652"/>
                  <a:pt x="1139" y="8444"/>
                  <a:pt x="671" y="8231"/>
                </a:cubicBezTo>
                <a:cubicBezTo>
                  <a:pt x="649" y="8130"/>
                  <a:pt x="638" y="8026"/>
                  <a:pt x="638" y="7923"/>
                </a:cubicBezTo>
                <a:close/>
                <a:moveTo>
                  <a:pt x="679" y="8267"/>
                </a:moveTo>
                <a:cubicBezTo>
                  <a:pt x="1137" y="8477"/>
                  <a:pt x="1510" y="8681"/>
                  <a:pt x="1841" y="8861"/>
                </a:cubicBezTo>
                <a:cubicBezTo>
                  <a:pt x="1865" y="8875"/>
                  <a:pt x="1865" y="8875"/>
                  <a:pt x="1865" y="8875"/>
                </a:cubicBezTo>
                <a:cubicBezTo>
                  <a:pt x="1946" y="8919"/>
                  <a:pt x="2024" y="8962"/>
                  <a:pt x="2100" y="9002"/>
                </a:cubicBezTo>
                <a:cubicBezTo>
                  <a:pt x="1923" y="9096"/>
                  <a:pt x="1719" y="9201"/>
                  <a:pt x="1525" y="9275"/>
                </a:cubicBezTo>
                <a:cubicBezTo>
                  <a:pt x="1102" y="9088"/>
                  <a:pt x="787" y="8713"/>
                  <a:pt x="679" y="8267"/>
                </a:cubicBezTo>
                <a:close/>
                <a:moveTo>
                  <a:pt x="917" y="9432"/>
                </a:moveTo>
                <a:cubicBezTo>
                  <a:pt x="1106" y="9432"/>
                  <a:pt x="1300" y="9392"/>
                  <a:pt x="1524" y="9307"/>
                </a:cubicBezTo>
                <a:cubicBezTo>
                  <a:pt x="1716" y="9390"/>
                  <a:pt x="1920" y="9432"/>
                  <a:pt x="2130" y="9432"/>
                </a:cubicBezTo>
                <a:cubicBezTo>
                  <a:pt x="2134" y="9432"/>
                  <a:pt x="2134" y="9432"/>
                  <a:pt x="2134" y="9432"/>
                </a:cubicBezTo>
                <a:cubicBezTo>
                  <a:pt x="2343" y="9432"/>
                  <a:pt x="2546" y="9390"/>
                  <a:pt x="2739" y="9307"/>
                </a:cubicBezTo>
                <a:cubicBezTo>
                  <a:pt x="2964" y="9392"/>
                  <a:pt x="3157" y="9432"/>
                  <a:pt x="3347" y="9432"/>
                </a:cubicBezTo>
                <a:cubicBezTo>
                  <a:pt x="3505" y="9432"/>
                  <a:pt x="3662" y="9408"/>
                  <a:pt x="3812" y="9360"/>
                </a:cubicBezTo>
                <a:cubicBezTo>
                  <a:pt x="3776" y="9401"/>
                  <a:pt x="3739" y="9440"/>
                  <a:pt x="3701" y="9478"/>
                </a:cubicBezTo>
                <a:cubicBezTo>
                  <a:pt x="3282" y="9893"/>
                  <a:pt x="2725" y="10122"/>
                  <a:pt x="2132" y="10122"/>
                </a:cubicBezTo>
                <a:cubicBezTo>
                  <a:pt x="1539" y="10122"/>
                  <a:pt x="981" y="9893"/>
                  <a:pt x="562" y="9478"/>
                </a:cubicBezTo>
                <a:cubicBezTo>
                  <a:pt x="524" y="9440"/>
                  <a:pt x="487" y="9400"/>
                  <a:pt x="452" y="9360"/>
                </a:cubicBezTo>
                <a:cubicBezTo>
                  <a:pt x="602" y="9408"/>
                  <a:pt x="758" y="9432"/>
                  <a:pt x="917" y="9432"/>
                </a:cubicBezTo>
                <a:close/>
                <a:moveTo>
                  <a:pt x="32799" y="16707"/>
                </a:moveTo>
                <a:cubicBezTo>
                  <a:pt x="32790" y="16707"/>
                  <a:pt x="32790" y="16707"/>
                  <a:pt x="32790" y="16707"/>
                </a:cubicBezTo>
                <a:cubicBezTo>
                  <a:pt x="32790" y="16707"/>
                  <a:pt x="32790" y="16707"/>
                  <a:pt x="32790" y="16707"/>
                </a:cubicBezTo>
                <a:cubicBezTo>
                  <a:pt x="32799" y="16703"/>
                  <a:pt x="32799" y="16703"/>
                  <a:pt x="32799" y="16703"/>
                </a:cubicBezTo>
                <a:cubicBezTo>
                  <a:pt x="32799" y="16696"/>
                  <a:pt x="32799" y="16696"/>
                  <a:pt x="32799" y="16696"/>
                </a:cubicBezTo>
                <a:cubicBezTo>
                  <a:pt x="32801" y="16695"/>
                  <a:pt x="32801" y="16695"/>
                  <a:pt x="32801" y="16695"/>
                </a:cubicBezTo>
                <a:cubicBezTo>
                  <a:pt x="32799" y="16694"/>
                  <a:pt x="32799" y="16694"/>
                  <a:pt x="32799" y="16694"/>
                </a:cubicBezTo>
                <a:cubicBezTo>
                  <a:pt x="32799" y="16682"/>
                  <a:pt x="32799" y="16682"/>
                  <a:pt x="32799" y="16682"/>
                </a:cubicBezTo>
                <a:cubicBezTo>
                  <a:pt x="32796" y="16091"/>
                  <a:pt x="32562" y="15536"/>
                  <a:pt x="32140" y="15119"/>
                </a:cubicBezTo>
                <a:cubicBezTo>
                  <a:pt x="31715" y="14698"/>
                  <a:pt x="31150" y="14466"/>
                  <a:pt x="30549" y="14466"/>
                </a:cubicBezTo>
                <a:cubicBezTo>
                  <a:pt x="29949" y="14466"/>
                  <a:pt x="29384" y="14698"/>
                  <a:pt x="28959" y="15119"/>
                </a:cubicBezTo>
                <a:cubicBezTo>
                  <a:pt x="28539" y="15535"/>
                  <a:pt x="28305" y="16087"/>
                  <a:pt x="28300" y="16675"/>
                </a:cubicBezTo>
                <a:cubicBezTo>
                  <a:pt x="28300" y="16694"/>
                  <a:pt x="28300" y="16694"/>
                  <a:pt x="28300" y="16694"/>
                </a:cubicBezTo>
                <a:cubicBezTo>
                  <a:pt x="28297" y="16695"/>
                  <a:pt x="28297" y="16695"/>
                  <a:pt x="28297" y="16695"/>
                </a:cubicBezTo>
                <a:cubicBezTo>
                  <a:pt x="28300" y="16696"/>
                  <a:pt x="28300" y="16696"/>
                  <a:pt x="28300" y="16696"/>
                </a:cubicBezTo>
                <a:cubicBezTo>
                  <a:pt x="28300" y="16705"/>
                  <a:pt x="28300" y="16705"/>
                  <a:pt x="28300" y="16705"/>
                </a:cubicBezTo>
                <a:cubicBezTo>
                  <a:pt x="28300" y="16713"/>
                  <a:pt x="28300" y="16713"/>
                  <a:pt x="28300" y="16713"/>
                </a:cubicBezTo>
                <a:cubicBezTo>
                  <a:pt x="28300" y="16714"/>
                  <a:pt x="28300" y="16714"/>
                  <a:pt x="28300" y="16714"/>
                </a:cubicBezTo>
                <a:cubicBezTo>
                  <a:pt x="28305" y="17302"/>
                  <a:pt x="28539" y="17855"/>
                  <a:pt x="28959" y="18271"/>
                </a:cubicBezTo>
                <a:cubicBezTo>
                  <a:pt x="29384" y="18692"/>
                  <a:pt x="29949" y="18923"/>
                  <a:pt x="30549" y="18923"/>
                </a:cubicBezTo>
                <a:cubicBezTo>
                  <a:pt x="31150" y="18923"/>
                  <a:pt x="31715" y="18692"/>
                  <a:pt x="32140" y="18271"/>
                </a:cubicBezTo>
                <a:cubicBezTo>
                  <a:pt x="32562" y="17853"/>
                  <a:pt x="32796" y="17298"/>
                  <a:pt x="32799" y="16707"/>
                </a:cubicBezTo>
                <a:close/>
                <a:moveTo>
                  <a:pt x="32267" y="18088"/>
                </a:moveTo>
                <a:cubicBezTo>
                  <a:pt x="32106" y="18145"/>
                  <a:pt x="31937" y="18174"/>
                  <a:pt x="31764" y="18174"/>
                </a:cubicBezTo>
                <a:cubicBezTo>
                  <a:pt x="31587" y="18174"/>
                  <a:pt x="31407" y="18139"/>
                  <a:pt x="31199" y="18063"/>
                </a:cubicBezTo>
                <a:cubicBezTo>
                  <a:pt x="31456" y="17961"/>
                  <a:pt x="31734" y="17809"/>
                  <a:pt x="32055" y="17633"/>
                </a:cubicBezTo>
                <a:cubicBezTo>
                  <a:pt x="32242" y="17532"/>
                  <a:pt x="32453" y="17417"/>
                  <a:pt x="32684" y="17298"/>
                </a:cubicBezTo>
                <a:cubicBezTo>
                  <a:pt x="32601" y="17586"/>
                  <a:pt x="32457" y="17858"/>
                  <a:pt x="32267" y="18088"/>
                </a:cubicBezTo>
                <a:close/>
                <a:moveTo>
                  <a:pt x="30518" y="15615"/>
                </a:moveTo>
                <a:cubicBezTo>
                  <a:pt x="30434" y="15660"/>
                  <a:pt x="30348" y="15707"/>
                  <a:pt x="30258" y="15756"/>
                </a:cubicBezTo>
                <a:cubicBezTo>
                  <a:pt x="29928" y="15936"/>
                  <a:pt x="29555" y="16140"/>
                  <a:pt x="29097" y="16350"/>
                </a:cubicBezTo>
                <a:cubicBezTo>
                  <a:pt x="29205" y="15905"/>
                  <a:pt x="29520" y="15529"/>
                  <a:pt x="29943" y="15343"/>
                </a:cubicBezTo>
                <a:cubicBezTo>
                  <a:pt x="30137" y="15417"/>
                  <a:pt x="30341" y="15521"/>
                  <a:pt x="30518" y="15615"/>
                </a:cubicBezTo>
                <a:close/>
                <a:moveTo>
                  <a:pt x="29943" y="15318"/>
                </a:moveTo>
                <a:cubicBezTo>
                  <a:pt x="29944" y="15318"/>
                  <a:pt x="29944" y="15318"/>
                  <a:pt x="29944" y="15318"/>
                </a:cubicBezTo>
                <a:cubicBezTo>
                  <a:pt x="29944" y="15319"/>
                  <a:pt x="29944" y="15319"/>
                  <a:pt x="29944" y="15319"/>
                </a:cubicBezTo>
                <a:cubicBezTo>
                  <a:pt x="29944" y="15319"/>
                  <a:pt x="29944" y="15319"/>
                  <a:pt x="29944" y="15319"/>
                </a:cubicBezTo>
                <a:lnTo>
                  <a:pt x="29943" y="15318"/>
                </a:lnTo>
                <a:close/>
                <a:moveTo>
                  <a:pt x="31156" y="15343"/>
                </a:moveTo>
                <a:cubicBezTo>
                  <a:pt x="31579" y="15529"/>
                  <a:pt x="31894" y="15905"/>
                  <a:pt x="32002" y="16350"/>
                </a:cubicBezTo>
                <a:cubicBezTo>
                  <a:pt x="31544" y="16140"/>
                  <a:pt x="31170" y="15936"/>
                  <a:pt x="30841" y="15756"/>
                </a:cubicBezTo>
                <a:cubicBezTo>
                  <a:pt x="30751" y="15707"/>
                  <a:pt x="30665" y="15660"/>
                  <a:pt x="30581" y="15615"/>
                </a:cubicBezTo>
                <a:cubicBezTo>
                  <a:pt x="30758" y="15521"/>
                  <a:pt x="30962" y="15417"/>
                  <a:pt x="31156" y="15343"/>
                </a:cubicBezTo>
                <a:close/>
                <a:moveTo>
                  <a:pt x="31155" y="15319"/>
                </a:moveTo>
                <a:cubicBezTo>
                  <a:pt x="31155" y="15318"/>
                  <a:pt x="31155" y="15318"/>
                  <a:pt x="31155" y="15318"/>
                </a:cubicBezTo>
                <a:cubicBezTo>
                  <a:pt x="31156" y="15318"/>
                  <a:pt x="31156" y="15318"/>
                  <a:pt x="31156" y="15318"/>
                </a:cubicBezTo>
                <a:cubicBezTo>
                  <a:pt x="31155" y="15320"/>
                  <a:pt x="31155" y="15320"/>
                  <a:pt x="31155" y="15320"/>
                </a:cubicBezTo>
                <a:lnTo>
                  <a:pt x="31155" y="15319"/>
                </a:lnTo>
                <a:close/>
                <a:moveTo>
                  <a:pt x="30549" y="15598"/>
                </a:moveTo>
                <a:cubicBezTo>
                  <a:pt x="30377" y="15506"/>
                  <a:pt x="30176" y="15403"/>
                  <a:pt x="29984" y="15327"/>
                </a:cubicBezTo>
                <a:cubicBezTo>
                  <a:pt x="30191" y="15251"/>
                  <a:pt x="30371" y="15216"/>
                  <a:pt x="30548" y="15215"/>
                </a:cubicBezTo>
                <a:cubicBezTo>
                  <a:pt x="30551" y="15215"/>
                  <a:pt x="30551" y="15215"/>
                  <a:pt x="30551" y="15215"/>
                </a:cubicBezTo>
                <a:cubicBezTo>
                  <a:pt x="30728" y="15216"/>
                  <a:pt x="30908" y="15251"/>
                  <a:pt x="31115" y="15327"/>
                </a:cubicBezTo>
                <a:cubicBezTo>
                  <a:pt x="30923" y="15403"/>
                  <a:pt x="30722" y="15506"/>
                  <a:pt x="30549" y="15598"/>
                </a:cubicBezTo>
                <a:close/>
                <a:moveTo>
                  <a:pt x="30273" y="15782"/>
                </a:moveTo>
                <a:cubicBezTo>
                  <a:pt x="30368" y="15730"/>
                  <a:pt x="30461" y="15680"/>
                  <a:pt x="30549" y="15632"/>
                </a:cubicBezTo>
                <a:cubicBezTo>
                  <a:pt x="30635" y="15678"/>
                  <a:pt x="30723" y="15726"/>
                  <a:pt x="30814" y="15776"/>
                </a:cubicBezTo>
                <a:cubicBezTo>
                  <a:pt x="30826" y="15782"/>
                  <a:pt x="30826" y="15782"/>
                  <a:pt x="30826" y="15782"/>
                </a:cubicBezTo>
                <a:cubicBezTo>
                  <a:pt x="31162" y="15965"/>
                  <a:pt x="31542" y="16173"/>
                  <a:pt x="32010" y="16387"/>
                </a:cubicBezTo>
                <a:cubicBezTo>
                  <a:pt x="32032" y="16488"/>
                  <a:pt x="32043" y="16591"/>
                  <a:pt x="32043" y="16695"/>
                </a:cubicBezTo>
                <a:cubicBezTo>
                  <a:pt x="32043" y="16798"/>
                  <a:pt x="32032" y="16902"/>
                  <a:pt x="32010" y="17002"/>
                </a:cubicBezTo>
                <a:cubicBezTo>
                  <a:pt x="31542" y="17217"/>
                  <a:pt x="31162" y="17424"/>
                  <a:pt x="30826" y="17607"/>
                </a:cubicBezTo>
                <a:cubicBezTo>
                  <a:pt x="30814" y="17614"/>
                  <a:pt x="30814" y="17614"/>
                  <a:pt x="30814" y="17614"/>
                </a:cubicBezTo>
                <a:cubicBezTo>
                  <a:pt x="30722" y="17664"/>
                  <a:pt x="30634" y="17712"/>
                  <a:pt x="30549" y="17757"/>
                </a:cubicBezTo>
                <a:cubicBezTo>
                  <a:pt x="30464" y="17712"/>
                  <a:pt x="30376" y="17664"/>
                  <a:pt x="30285" y="17614"/>
                </a:cubicBezTo>
                <a:cubicBezTo>
                  <a:pt x="30272" y="17607"/>
                  <a:pt x="30272" y="17607"/>
                  <a:pt x="30272" y="17607"/>
                </a:cubicBezTo>
                <a:cubicBezTo>
                  <a:pt x="29937" y="17424"/>
                  <a:pt x="29556" y="17216"/>
                  <a:pt x="29089" y="17002"/>
                </a:cubicBezTo>
                <a:cubicBezTo>
                  <a:pt x="29067" y="16902"/>
                  <a:pt x="29056" y="16798"/>
                  <a:pt x="29056" y="16695"/>
                </a:cubicBezTo>
                <a:cubicBezTo>
                  <a:pt x="29056" y="16591"/>
                  <a:pt x="29067" y="16488"/>
                  <a:pt x="29089" y="16387"/>
                </a:cubicBezTo>
                <a:cubicBezTo>
                  <a:pt x="29556" y="16173"/>
                  <a:pt x="29937" y="15965"/>
                  <a:pt x="30273" y="15782"/>
                </a:cubicBezTo>
                <a:close/>
                <a:moveTo>
                  <a:pt x="30258" y="17633"/>
                </a:moveTo>
                <a:cubicBezTo>
                  <a:pt x="30264" y="17636"/>
                  <a:pt x="30264" y="17636"/>
                  <a:pt x="30264" y="17636"/>
                </a:cubicBezTo>
                <a:cubicBezTo>
                  <a:pt x="30351" y="17684"/>
                  <a:pt x="30436" y="17730"/>
                  <a:pt x="30518" y="17774"/>
                </a:cubicBezTo>
                <a:cubicBezTo>
                  <a:pt x="30341" y="17868"/>
                  <a:pt x="30136" y="17972"/>
                  <a:pt x="29943" y="18047"/>
                </a:cubicBezTo>
                <a:cubicBezTo>
                  <a:pt x="29520" y="17860"/>
                  <a:pt x="29205" y="17485"/>
                  <a:pt x="29097" y="17039"/>
                </a:cubicBezTo>
                <a:cubicBezTo>
                  <a:pt x="29555" y="17250"/>
                  <a:pt x="29928" y="17453"/>
                  <a:pt x="30258" y="17633"/>
                </a:cubicBezTo>
                <a:close/>
                <a:moveTo>
                  <a:pt x="30549" y="17791"/>
                </a:moveTo>
                <a:cubicBezTo>
                  <a:pt x="30722" y="17883"/>
                  <a:pt x="30923" y="17986"/>
                  <a:pt x="31115" y="18063"/>
                </a:cubicBezTo>
                <a:cubicBezTo>
                  <a:pt x="30907" y="18138"/>
                  <a:pt x="30728" y="18174"/>
                  <a:pt x="30551" y="18174"/>
                </a:cubicBezTo>
                <a:cubicBezTo>
                  <a:pt x="30548" y="18174"/>
                  <a:pt x="30548" y="18174"/>
                  <a:pt x="30548" y="18174"/>
                </a:cubicBezTo>
                <a:cubicBezTo>
                  <a:pt x="30371" y="18174"/>
                  <a:pt x="30191" y="18138"/>
                  <a:pt x="29984" y="18063"/>
                </a:cubicBezTo>
                <a:cubicBezTo>
                  <a:pt x="30176" y="17986"/>
                  <a:pt x="30377" y="17883"/>
                  <a:pt x="30549" y="17791"/>
                </a:cubicBezTo>
                <a:close/>
                <a:moveTo>
                  <a:pt x="30581" y="17774"/>
                </a:moveTo>
                <a:cubicBezTo>
                  <a:pt x="30665" y="17729"/>
                  <a:pt x="30751" y="17682"/>
                  <a:pt x="30841" y="17633"/>
                </a:cubicBezTo>
                <a:cubicBezTo>
                  <a:pt x="31170" y="17453"/>
                  <a:pt x="31544" y="17250"/>
                  <a:pt x="32002" y="17039"/>
                </a:cubicBezTo>
                <a:cubicBezTo>
                  <a:pt x="31894" y="17485"/>
                  <a:pt x="31579" y="17860"/>
                  <a:pt x="31156" y="18047"/>
                </a:cubicBezTo>
                <a:cubicBezTo>
                  <a:pt x="30963" y="17972"/>
                  <a:pt x="30758" y="17868"/>
                  <a:pt x="30581" y="17774"/>
                </a:cubicBezTo>
                <a:close/>
                <a:moveTo>
                  <a:pt x="32695" y="17259"/>
                </a:moveTo>
                <a:cubicBezTo>
                  <a:pt x="32455" y="17382"/>
                  <a:pt x="32236" y="17501"/>
                  <a:pt x="32040" y="17608"/>
                </a:cubicBezTo>
                <a:cubicBezTo>
                  <a:pt x="31813" y="17731"/>
                  <a:pt x="31611" y="17842"/>
                  <a:pt x="31422" y="17932"/>
                </a:cubicBezTo>
                <a:cubicBezTo>
                  <a:pt x="31733" y="17717"/>
                  <a:pt x="31953" y="17393"/>
                  <a:pt x="32036" y="17023"/>
                </a:cubicBezTo>
                <a:cubicBezTo>
                  <a:pt x="32281" y="16912"/>
                  <a:pt x="32520" y="16812"/>
                  <a:pt x="32769" y="16717"/>
                </a:cubicBezTo>
                <a:cubicBezTo>
                  <a:pt x="32767" y="16899"/>
                  <a:pt x="32742" y="17082"/>
                  <a:pt x="32695" y="17259"/>
                </a:cubicBezTo>
                <a:close/>
                <a:moveTo>
                  <a:pt x="32044" y="16402"/>
                </a:moveTo>
                <a:cubicBezTo>
                  <a:pt x="32276" y="16508"/>
                  <a:pt x="32506" y="16604"/>
                  <a:pt x="32743" y="16695"/>
                </a:cubicBezTo>
                <a:cubicBezTo>
                  <a:pt x="32506" y="16786"/>
                  <a:pt x="32276" y="16881"/>
                  <a:pt x="32044" y="16987"/>
                </a:cubicBezTo>
                <a:cubicBezTo>
                  <a:pt x="32063" y="16891"/>
                  <a:pt x="32073" y="16793"/>
                  <a:pt x="32073" y="16695"/>
                </a:cubicBezTo>
                <a:cubicBezTo>
                  <a:pt x="32073" y="16597"/>
                  <a:pt x="32063" y="16498"/>
                  <a:pt x="32044" y="16402"/>
                </a:cubicBezTo>
                <a:close/>
                <a:moveTo>
                  <a:pt x="32769" y="16673"/>
                </a:moveTo>
                <a:cubicBezTo>
                  <a:pt x="32521" y="16578"/>
                  <a:pt x="32281" y="16478"/>
                  <a:pt x="32036" y="16366"/>
                </a:cubicBezTo>
                <a:cubicBezTo>
                  <a:pt x="31953" y="15996"/>
                  <a:pt x="31733" y="15672"/>
                  <a:pt x="31422" y="15457"/>
                </a:cubicBezTo>
                <a:cubicBezTo>
                  <a:pt x="31611" y="15548"/>
                  <a:pt x="31814" y="15658"/>
                  <a:pt x="32041" y="15782"/>
                </a:cubicBezTo>
                <a:cubicBezTo>
                  <a:pt x="32044" y="15784"/>
                  <a:pt x="32044" y="15784"/>
                  <a:pt x="32044" y="15784"/>
                </a:cubicBezTo>
                <a:cubicBezTo>
                  <a:pt x="32237" y="15889"/>
                  <a:pt x="32455" y="16008"/>
                  <a:pt x="32695" y="16130"/>
                </a:cubicBezTo>
                <a:cubicBezTo>
                  <a:pt x="32742" y="16307"/>
                  <a:pt x="32767" y="16490"/>
                  <a:pt x="32769" y="16673"/>
                </a:cubicBezTo>
                <a:close/>
                <a:moveTo>
                  <a:pt x="32684" y="16091"/>
                </a:moveTo>
                <a:cubicBezTo>
                  <a:pt x="32453" y="15973"/>
                  <a:pt x="32242" y="15858"/>
                  <a:pt x="32055" y="15756"/>
                </a:cubicBezTo>
                <a:cubicBezTo>
                  <a:pt x="31734" y="15581"/>
                  <a:pt x="31456" y="15429"/>
                  <a:pt x="31199" y="15327"/>
                </a:cubicBezTo>
                <a:cubicBezTo>
                  <a:pt x="31407" y="15251"/>
                  <a:pt x="31587" y="15215"/>
                  <a:pt x="31764" y="15215"/>
                </a:cubicBezTo>
                <a:cubicBezTo>
                  <a:pt x="31937" y="15215"/>
                  <a:pt x="32106" y="15244"/>
                  <a:pt x="32267" y="15301"/>
                </a:cubicBezTo>
                <a:cubicBezTo>
                  <a:pt x="32457" y="15531"/>
                  <a:pt x="32601" y="15804"/>
                  <a:pt x="32684" y="16091"/>
                </a:cubicBezTo>
                <a:close/>
                <a:moveTo>
                  <a:pt x="28980" y="15140"/>
                </a:moveTo>
                <a:cubicBezTo>
                  <a:pt x="29399" y="14725"/>
                  <a:pt x="29956" y="14496"/>
                  <a:pt x="30549" y="14496"/>
                </a:cubicBezTo>
                <a:cubicBezTo>
                  <a:pt x="31142" y="14496"/>
                  <a:pt x="31700" y="14725"/>
                  <a:pt x="32119" y="15140"/>
                </a:cubicBezTo>
                <a:cubicBezTo>
                  <a:pt x="32157" y="15177"/>
                  <a:pt x="32194" y="15217"/>
                  <a:pt x="32229" y="15257"/>
                </a:cubicBezTo>
                <a:cubicBezTo>
                  <a:pt x="32079" y="15210"/>
                  <a:pt x="31923" y="15185"/>
                  <a:pt x="31764" y="15185"/>
                </a:cubicBezTo>
                <a:cubicBezTo>
                  <a:pt x="31575" y="15185"/>
                  <a:pt x="31382" y="15225"/>
                  <a:pt x="31157" y="15310"/>
                </a:cubicBezTo>
                <a:cubicBezTo>
                  <a:pt x="30965" y="15228"/>
                  <a:pt x="30762" y="15186"/>
                  <a:pt x="30551" y="15185"/>
                </a:cubicBezTo>
                <a:cubicBezTo>
                  <a:pt x="30548" y="15185"/>
                  <a:pt x="30548" y="15185"/>
                  <a:pt x="30548" y="15185"/>
                </a:cubicBezTo>
                <a:cubicBezTo>
                  <a:pt x="30337" y="15186"/>
                  <a:pt x="30133" y="15228"/>
                  <a:pt x="29942" y="15310"/>
                </a:cubicBezTo>
                <a:cubicBezTo>
                  <a:pt x="29717" y="15225"/>
                  <a:pt x="29524" y="15185"/>
                  <a:pt x="29335" y="15185"/>
                </a:cubicBezTo>
                <a:cubicBezTo>
                  <a:pt x="29176" y="15185"/>
                  <a:pt x="29019" y="15210"/>
                  <a:pt x="28869" y="15257"/>
                </a:cubicBezTo>
                <a:cubicBezTo>
                  <a:pt x="28905" y="15217"/>
                  <a:pt x="28942" y="15177"/>
                  <a:pt x="28980" y="15140"/>
                </a:cubicBezTo>
                <a:close/>
                <a:moveTo>
                  <a:pt x="28832" y="15301"/>
                </a:moveTo>
                <a:cubicBezTo>
                  <a:pt x="28993" y="15244"/>
                  <a:pt x="29162" y="15215"/>
                  <a:pt x="29335" y="15215"/>
                </a:cubicBezTo>
                <a:cubicBezTo>
                  <a:pt x="29512" y="15215"/>
                  <a:pt x="29692" y="15251"/>
                  <a:pt x="29900" y="15327"/>
                </a:cubicBezTo>
                <a:cubicBezTo>
                  <a:pt x="29643" y="15429"/>
                  <a:pt x="29364" y="15581"/>
                  <a:pt x="29043" y="15756"/>
                </a:cubicBezTo>
                <a:cubicBezTo>
                  <a:pt x="28857" y="15858"/>
                  <a:pt x="28646" y="15973"/>
                  <a:pt x="28415" y="16091"/>
                </a:cubicBezTo>
                <a:cubicBezTo>
                  <a:pt x="28498" y="15804"/>
                  <a:pt x="28642" y="15531"/>
                  <a:pt x="28832" y="15301"/>
                </a:cubicBezTo>
                <a:close/>
                <a:moveTo>
                  <a:pt x="28404" y="16130"/>
                </a:moveTo>
                <a:cubicBezTo>
                  <a:pt x="28644" y="16008"/>
                  <a:pt x="28863" y="15888"/>
                  <a:pt x="29058" y="15782"/>
                </a:cubicBezTo>
                <a:cubicBezTo>
                  <a:pt x="29285" y="15658"/>
                  <a:pt x="29488" y="15547"/>
                  <a:pt x="29677" y="15457"/>
                </a:cubicBezTo>
                <a:cubicBezTo>
                  <a:pt x="29366" y="15672"/>
                  <a:pt x="29146" y="15996"/>
                  <a:pt x="29063" y="16366"/>
                </a:cubicBezTo>
                <a:cubicBezTo>
                  <a:pt x="28818" y="16478"/>
                  <a:pt x="28578" y="16578"/>
                  <a:pt x="28330" y="16673"/>
                </a:cubicBezTo>
                <a:cubicBezTo>
                  <a:pt x="28332" y="16490"/>
                  <a:pt x="28357" y="16307"/>
                  <a:pt x="28404" y="16130"/>
                </a:cubicBezTo>
                <a:close/>
                <a:moveTo>
                  <a:pt x="29055" y="16987"/>
                </a:moveTo>
                <a:cubicBezTo>
                  <a:pt x="28822" y="16881"/>
                  <a:pt x="28593" y="16785"/>
                  <a:pt x="28355" y="16695"/>
                </a:cubicBezTo>
                <a:cubicBezTo>
                  <a:pt x="28593" y="16604"/>
                  <a:pt x="28823" y="16508"/>
                  <a:pt x="29055" y="16402"/>
                </a:cubicBezTo>
                <a:cubicBezTo>
                  <a:pt x="29036" y="16498"/>
                  <a:pt x="29026" y="16597"/>
                  <a:pt x="29026" y="16695"/>
                </a:cubicBezTo>
                <a:cubicBezTo>
                  <a:pt x="29026" y="16793"/>
                  <a:pt x="29036" y="16891"/>
                  <a:pt x="29055" y="16987"/>
                </a:cubicBezTo>
                <a:close/>
                <a:moveTo>
                  <a:pt x="28330" y="16717"/>
                </a:moveTo>
                <a:cubicBezTo>
                  <a:pt x="28578" y="16812"/>
                  <a:pt x="28818" y="16912"/>
                  <a:pt x="29063" y="17023"/>
                </a:cubicBezTo>
                <a:cubicBezTo>
                  <a:pt x="29146" y="17393"/>
                  <a:pt x="29366" y="17717"/>
                  <a:pt x="29677" y="17932"/>
                </a:cubicBezTo>
                <a:cubicBezTo>
                  <a:pt x="29488" y="17842"/>
                  <a:pt x="29285" y="17732"/>
                  <a:pt x="29058" y="17607"/>
                </a:cubicBezTo>
                <a:cubicBezTo>
                  <a:pt x="28864" y="17502"/>
                  <a:pt x="28645" y="17382"/>
                  <a:pt x="28404" y="17259"/>
                </a:cubicBezTo>
                <a:cubicBezTo>
                  <a:pt x="28357" y="17083"/>
                  <a:pt x="28332" y="16901"/>
                  <a:pt x="28330" y="16717"/>
                </a:cubicBezTo>
                <a:close/>
                <a:moveTo>
                  <a:pt x="28415" y="17298"/>
                </a:moveTo>
                <a:cubicBezTo>
                  <a:pt x="28646" y="17417"/>
                  <a:pt x="28857" y="17532"/>
                  <a:pt x="29043" y="17633"/>
                </a:cubicBezTo>
                <a:cubicBezTo>
                  <a:pt x="29364" y="17809"/>
                  <a:pt x="29643" y="17961"/>
                  <a:pt x="29900" y="18063"/>
                </a:cubicBezTo>
                <a:cubicBezTo>
                  <a:pt x="29692" y="18139"/>
                  <a:pt x="29512" y="18174"/>
                  <a:pt x="29335" y="18174"/>
                </a:cubicBezTo>
                <a:cubicBezTo>
                  <a:pt x="29162" y="18174"/>
                  <a:pt x="28993" y="18145"/>
                  <a:pt x="28832" y="18088"/>
                </a:cubicBezTo>
                <a:cubicBezTo>
                  <a:pt x="28642" y="17858"/>
                  <a:pt x="28498" y="17586"/>
                  <a:pt x="28415" y="17298"/>
                </a:cubicBezTo>
                <a:close/>
                <a:moveTo>
                  <a:pt x="30549" y="18894"/>
                </a:moveTo>
                <a:cubicBezTo>
                  <a:pt x="29957" y="18894"/>
                  <a:pt x="29399" y="18665"/>
                  <a:pt x="28980" y="18249"/>
                </a:cubicBezTo>
                <a:cubicBezTo>
                  <a:pt x="28942" y="18212"/>
                  <a:pt x="28905" y="18172"/>
                  <a:pt x="28869" y="18132"/>
                </a:cubicBezTo>
                <a:cubicBezTo>
                  <a:pt x="29019" y="18180"/>
                  <a:pt x="29176" y="18204"/>
                  <a:pt x="29335" y="18204"/>
                </a:cubicBezTo>
                <a:cubicBezTo>
                  <a:pt x="29524" y="18204"/>
                  <a:pt x="29717" y="18164"/>
                  <a:pt x="29942" y="18079"/>
                </a:cubicBezTo>
                <a:cubicBezTo>
                  <a:pt x="30133" y="18162"/>
                  <a:pt x="30337" y="18204"/>
                  <a:pt x="30548" y="18204"/>
                </a:cubicBezTo>
                <a:cubicBezTo>
                  <a:pt x="30551" y="18204"/>
                  <a:pt x="30551" y="18204"/>
                  <a:pt x="30551" y="18204"/>
                </a:cubicBezTo>
                <a:cubicBezTo>
                  <a:pt x="30761" y="18204"/>
                  <a:pt x="30964" y="18162"/>
                  <a:pt x="31157" y="18079"/>
                </a:cubicBezTo>
                <a:cubicBezTo>
                  <a:pt x="31382" y="18164"/>
                  <a:pt x="31575" y="18204"/>
                  <a:pt x="31764" y="18204"/>
                </a:cubicBezTo>
                <a:cubicBezTo>
                  <a:pt x="31923" y="18204"/>
                  <a:pt x="32079" y="18180"/>
                  <a:pt x="32229" y="18132"/>
                </a:cubicBezTo>
                <a:cubicBezTo>
                  <a:pt x="32194" y="18172"/>
                  <a:pt x="32157" y="18212"/>
                  <a:pt x="32119" y="18249"/>
                </a:cubicBezTo>
                <a:cubicBezTo>
                  <a:pt x="31700" y="18665"/>
                  <a:pt x="31142" y="18894"/>
                  <a:pt x="30549" y="18894"/>
                </a:cubicBezTo>
                <a:close/>
                <a:moveTo>
                  <a:pt x="29957" y="21075"/>
                </a:moveTo>
                <a:cubicBezTo>
                  <a:pt x="29954" y="20485"/>
                  <a:pt x="29720" y="19930"/>
                  <a:pt x="29298" y="19512"/>
                </a:cubicBezTo>
                <a:cubicBezTo>
                  <a:pt x="28873" y="19092"/>
                  <a:pt x="28308" y="18860"/>
                  <a:pt x="27708" y="18860"/>
                </a:cubicBezTo>
                <a:cubicBezTo>
                  <a:pt x="27107" y="18860"/>
                  <a:pt x="26542" y="19092"/>
                  <a:pt x="26117" y="19512"/>
                </a:cubicBezTo>
                <a:cubicBezTo>
                  <a:pt x="25699" y="19926"/>
                  <a:pt x="25465" y="20477"/>
                  <a:pt x="25458" y="21064"/>
                </a:cubicBezTo>
                <a:cubicBezTo>
                  <a:pt x="25458" y="21087"/>
                  <a:pt x="25458" y="21087"/>
                  <a:pt x="25458" y="21087"/>
                </a:cubicBezTo>
                <a:cubicBezTo>
                  <a:pt x="25456" y="21088"/>
                  <a:pt x="25456" y="21088"/>
                  <a:pt x="25456" y="21088"/>
                </a:cubicBezTo>
                <a:cubicBezTo>
                  <a:pt x="25458" y="21089"/>
                  <a:pt x="25458" y="21089"/>
                  <a:pt x="25458" y="21089"/>
                </a:cubicBezTo>
                <a:cubicBezTo>
                  <a:pt x="25458" y="21114"/>
                  <a:pt x="25458" y="21114"/>
                  <a:pt x="25458" y="21114"/>
                </a:cubicBezTo>
                <a:cubicBezTo>
                  <a:pt x="25460" y="21280"/>
                  <a:pt x="25481" y="21442"/>
                  <a:pt x="25518" y="21600"/>
                </a:cubicBezTo>
                <a:cubicBezTo>
                  <a:pt x="25550" y="21600"/>
                  <a:pt x="25550" y="21600"/>
                  <a:pt x="25550" y="21600"/>
                </a:cubicBezTo>
                <a:cubicBezTo>
                  <a:pt x="25511" y="21440"/>
                  <a:pt x="25490" y="21276"/>
                  <a:pt x="25488" y="21110"/>
                </a:cubicBezTo>
                <a:cubicBezTo>
                  <a:pt x="25736" y="21205"/>
                  <a:pt x="25976" y="21305"/>
                  <a:pt x="26221" y="21417"/>
                </a:cubicBezTo>
                <a:cubicBezTo>
                  <a:pt x="26235" y="21479"/>
                  <a:pt x="26253" y="21540"/>
                  <a:pt x="26275" y="21600"/>
                </a:cubicBezTo>
                <a:cubicBezTo>
                  <a:pt x="26307" y="21600"/>
                  <a:pt x="26307" y="21600"/>
                  <a:pt x="26307" y="21600"/>
                </a:cubicBezTo>
                <a:cubicBezTo>
                  <a:pt x="26286" y="21545"/>
                  <a:pt x="26269" y="21489"/>
                  <a:pt x="26255" y="21432"/>
                </a:cubicBezTo>
                <a:cubicBezTo>
                  <a:pt x="26378" y="21489"/>
                  <a:pt x="26495" y="21545"/>
                  <a:pt x="26606" y="21600"/>
                </a:cubicBezTo>
                <a:cubicBezTo>
                  <a:pt x="26673" y="21600"/>
                  <a:pt x="26673" y="21600"/>
                  <a:pt x="26673" y="21600"/>
                </a:cubicBezTo>
                <a:cubicBezTo>
                  <a:pt x="26539" y="21533"/>
                  <a:pt x="26398" y="21465"/>
                  <a:pt x="26247" y="21396"/>
                </a:cubicBezTo>
                <a:cubicBezTo>
                  <a:pt x="26225" y="21295"/>
                  <a:pt x="26214" y="21192"/>
                  <a:pt x="26214" y="21088"/>
                </a:cubicBezTo>
                <a:cubicBezTo>
                  <a:pt x="26214" y="20984"/>
                  <a:pt x="26225" y="20881"/>
                  <a:pt x="26247" y="20780"/>
                </a:cubicBezTo>
                <a:cubicBezTo>
                  <a:pt x="26715" y="20566"/>
                  <a:pt x="27095" y="20359"/>
                  <a:pt x="27431" y="20176"/>
                </a:cubicBezTo>
                <a:cubicBezTo>
                  <a:pt x="27438" y="20172"/>
                  <a:pt x="27438" y="20172"/>
                  <a:pt x="27438" y="20172"/>
                </a:cubicBezTo>
                <a:cubicBezTo>
                  <a:pt x="27531" y="20121"/>
                  <a:pt x="27621" y="20072"/>
                  <a:pt x="27708" y="20026"/>
                </a:cubicBezTo>
                <a:cubicBezTo>
                  <a:pt x="27797" y="20073"/>
                  <a:pt x="27889" y="20123"/>
                  <a:pt x="27985" y="20176"/>
                </a:cubicBezTo>
                <a:cubicBezTo>
                  <a:pt x="28321" y="20359"/>
                  <a:pt x="28701" y="20566"/>
                  <a:pt x="29169" y="20780"/>
                </a:cubicBezTo>
                <a:cubicBezTo>
                  <a:pt x="29190" y="20881"/>
                  <a:pt x="29201" y="20985"/>
                  <a:pt x="29201" y="21088"/>
                </a:cubicBezTo>
                <a:cubicBezTo>
                  <a:pt x="29201" y="21191"/>
                  <a:pt x="29190" y="21295"/>
                  <a:pt x="29169" y="21396"/>
                </a:cubicBezTo>
                <a:cubicBezTo>
                  <a:pt x="29018" y="21465"/>
                  <a:pt x="28877" y="21533"/>
                  <a:pt x="28742" y="21600"/>
                </a:cubicBezTo>
                <a:cubicBezTo>
                  <a:pt x="28809" y="21600"/>
                  <a:pt x="28809" y="21600"/>
                  <a:pt x="28809" y="21600"/>
                </a:cubicBezTo>
                <a:cubicBezTo>
                  <a:pt x="28921" y="21545"/>
                  <a:pt x="29037" y="21489"/>
                  <a:pt x="29160" y="21432"/>
                </a:cubicBezTo>
                <a:cubicBezTo>
                  <a:pt x="29146" y="21489"/>
                  <a:pt x="29129" y="21545"/>
                  <a:pt x="29109" y="21600"/>
                </a:cubicBezTo>
                <a:cubicBezTo>
                  <a:pt x="29140" y="21600"/>
                  <a:pt x="29140" y="21600"/>
                  <a:pt x="29140" y="21600"/>
                </a:cubicBezTo>
                <a:cubicBezTo>
                  <a:pt x="29162" y="21540"/>
                  <a:pt x="29180" y="21479"/>
                  <a:pt x="29194" y="21417"/>
                </a:cubicBezTo>
                <a:cubicBezTo>
                  <a:pt x="29439" y="21305"/>
                  <a:pt x="29679" y="21205"/>
                  <a:pt x="29927" y="21110"/>
                </a:cubicBezTo>
                <a:cubicBezTo>
                  <a:pt x="29926" y="21275"/>
                  <a:pt x="29904" y="21439"/>
                  <a:pt x="29865" y="21600"/>
                </a:cubicBezTo>
                <a:cubicBezTo>
                  <a:pt x="29897" y="21600"/>
                  <a:pt x="29897" y="21600"/>
                  <a:pt x="29897" y="21600"/>
                </a:cubicBezTo>
                <a:cubicBezTo>
                  <a:pt x="29936" y="21438"/>
                  <a:pt x="29956" y="21271"/>
                  <a:pt x="29957" y="21101"/>
                </a:cubicBezTo>
                <a:cubicBezTo>
                  <a:pt x="29948" y="21101"/>
                  <a:pt x="29948" y="21101"/>
                  <a:pt x="29948" y="21101"/>
                </a:cubicBezTo>
                <a:cubicBezTo>
                  <a:pt x="29948" y="21100"/>
                  <a:pt x="29948" y="21100"/>
                  <a:pt x="29948" y="21100"/>
                </a:cubicBezTo>
                <a:cubicBezTo>
                  <a:pt x="29957" y="21097"/>
                  <a:pt x="29957" y="21097"/>
                  <a:pt x="29957" y="21097"/>
                </a:cubicBezTo>
                <a:cubicBezTo>
                  <a:pt x="29957" y="21089"/>
                  <a:pt x="29957" y="21089"/>
                  <a:pt x="29957" y="21089"/>
                </a:cubicBezTo>
                <a:cubicBezTo>
                  <a:pt x="29960" y="21088"/>
                  <a:pt x="29960" y="21088"/>
                  <a:pt x="29960" y="21088"/>
                </a:cubicBezTo>
                <a:cubicBezTo>
                  <a:pt x="29957" y="21087"/>
                  <a:pt x="29957" y="21087"/>
                  <a:pt x="29957" y="21087"/>
                </a:cubicBezTo>
                <a:lnTo>
                  <a:pt x="29957" y="21075"/>
                </a:lnTo>
                <a:close/>
                <a:moveTo>
                  <a:pt x="29842" y="20485"/>
                </a:moveTo>
                <a:cubicBezTo>
                  <a:pt x="29612" y="20367"/>
                  <a:pt x="29402" y="20252"/>
                  <a:pt x="29214" y="20150"/>
                </a:cubicBezTo>
                <a:cubicBezTo>
                  <a:pt x="28893" y="19974"/>
                  <a:pt x="28614" y="19822"/>
                  <a:pt x="28357" y="19720"/>
                </a:cubicBezTo>
                <a:cubicBezTo>
                  <a:pt x="28565" y="19644"/>
                  <a:pt x="28745" y="19609"/>
                  <a:pt x="28922" y="19609"/>
                </a:cubicBezTo>
                <a:cubicBezTo>
                  <a:pt x="29095" y="19609"/>
                  <a:pt x="29264" y="19638"/>
                  <a:pt x="29425" y="19695"/>
                </a:cubicBezTo>
                <a:cubicBezTo>
                  <a:pt x="29615" y="19924"/>
                  <a:pt x="29759" y="20197"/>
                  <a:pt x="29842" y="20485"/>
                </a:cubicBezTo>
                <a:close/>
                <a:moveTo>
                  <a:pt x="26138" y="19534"/>
                </a:moveTo>
                <a:cubicBezTo>
                  <a:pt x="26557" y="19118"/>
                  <a:pt x="27115" y="18890"/>
                  <a:pt x="27708" y="18890"/>
                </a:cubicBezTo>
                <a:cubicBezTo>
                  <a:pt x="28301" y="18890"/>
                  <a:pt x="28858" y="19118"/>
                  <a:pt x="29277" y="19534"/>
                </a:cubicBezTo>
                <a:cubicBezTo>
                  <a:pt x="29316" y="19572"/>
                  <a:pt x="29353" y="19611"/>
                  <a:pt x="29388" y="19651"/>
                </a:cubicBezTo>
                <a:cubicBezTo>
                  <a:pt x="29238" y="19603"/>
                  <a:pt x="29081" y="19579"/>
                  <a:pt x="28922" y="19579"/>
                </a:cubicBezTo>
                <a:cubicBezTo>
                  <a:pt x="28733" y="19579"/>
                  <a:pt x="28540" y="19619"/>
                  <a:pt x="28315" y="19704"/>
                </a:cubicBezTo>
                <a:cubicBezTo>
                  <a:pt x="28124" y="19621"/>
                  <a:pt x="27920" y="19579"/>
                  <a:pt x="27709" y="19579"/>
                </a:cubicBezTo>
                <a:cubicBezTo>
                  <a:pt x="27706" y="19579"/>
                  <a:pt x="27706" y="19579"/>
                  <a:pt x="27706" y="19579"/>
                </a:cubicBezTo>
                <a:cubicBezTo>
                  <a:pt x="27496" y="19579"/>
                  <a:pt x="27293" y="19621"/>
                  <a:pt x="27100" y="19704"/>
                </a:cubicBezTo>
                <a:cubicBezTo>
                  <a:pt x="26875" y="19619"/>
                  <a:pt x="26682" y="19579"/>
                  <a:pt x="26493" y="19579"/>
                </a:cubicBezTo>
                <a:cubicBezTo>
                  <a:pt x="26334" y="19579"/>
                  <a:pt x="26178" y="19603"/>
                  <a:pt x="26028" y="19651"/>
                </a:cubicBezTo>
                <a:cubicBezTo>
                  <a:pt x="26063" y="19611"/>
                  <a:pt x="26100" y="19571"/>
                  <a:pt x="26138" y="19534"/>
                </a:cubicBezTo>
                <a:close/>
                <a:moveTo>
                  <a:pt x="25991" y="19695"/>
                </a:moveTo>
                <a:cubicBezTo>
                  <a:pt x="26152" y="19638"/>
                  <a:pt x="26321" y="19609"/>
                  <a:pt x="26493" y="19609"/>
                </a:cubicBezTo>
                <a:cubicBezTo>
                  <a:pt x="26670" y="19609"/>
                  <a:pt x="26850" y="19644"/>
                  <a:pt x="27058" y="19720"/>
                </a:cubicBezTo>
                <a:cubicBezTo>
                  <a:pt x="26801" y="19822"/>
                  <a:pt x="26522" y="19974"/>
                  <a:pt x="26200" y="20150"/>
                </a:cubicBezTo>
                <a:cubicBezTo>
                  <a:pt x="26014" y="20252"/>
                  <a:pt x="25803" y="20367"/>
                  <a:pt x="25573" y="20485"/>
                </a:cubicBezTo>
                <a:cubicBezTo>
                  <a:pt x="25656" y="20197"/>
                  <a:pt x="25800" y="19924"/>
                  <a:pt x="25991" y="19695"/>
                </a:cubicBezTo>
                <a:close/>
                <a:moveTo>
                  <a:pt x="26213" y="21380"/>
                </a:moveTo>
                <a:cubicBezTo>
                  <a:pt x="25981" y="21275"/>
                  <a:pt x="25752" y="21179"/>
                  <a:pt x="25514" y="21088"/>
                </a:cubicBezTo>
                <a:cubicBezTo>
                  <a:pt x="25751" y="20997"/>
                  <a:pt x="25980" y="20902"/>
                  <a:pt x="26213" y="20796"/>
                </a:cubicBezTo>
                <a:cubicBezTo>
                  <a:pt x="26194" y="20892"/>
                  <a:pt x="26184" y="20990"/>
                  <a:pt x="26184" y="21088"/>
                </a:cubicBezTo>
                <a:cubicBezTo>
                  <a:pt x="26184" y="21186"/>
                  <a:pt x="26194" y="21284"/>
                  <a:pt x="26213" y="21380"/>
                </a:cubicBezTo>
                <a:close/>
                <a:moveTo>
                  <a:pt x="26221" y="20759"/>
                </a:moveTo>
                <a:cubicBezTo>
                  <a:pt x="25977" y="20871"/>
                  <a:pt x="25737" y="20971"/>
                  <a:pt x="25488" y="21066"/>
                </a:cubicBezTo>
                <a:cubicBezTo>
                  <a:pt x="25490" y="20883"/>
                  <a:pt x="25515" y="20701"/>
                  <a:pt x="25562" y="20524"/>
                </a:cubicBezTo>
                <a:cubicBezTo>
                  <a:pt x="25802" y="20401"/>
                  <a:pt x="26021" y="20282"/>
                  <a:pt x="26216" y="20176"/>
                </a:cubicBezTo>
                <a:cubicBezTo>
                  <a:pt x="26443" y="20052"/>
                  <a:pt x="26646" y="19941"/>
                  <a:pt x="26835" y="19851"/>
                </a:cubicBezTo>
                <a:cubicBezTo>
                  <a:pt x="26524" y="20066"/>
                  <a:pt x="26304" y="20389"/>
                  <a:pt x="26221" y="20759"/>
                </a:cubicBezTo>
                <a:close/>
                <a:moveTo>
                  <a:pt x="27416" y="20150"/>
                </a:moveTo>
                <a:cubicBezTo>
                  <a:pt x="27086" y="20330"/>
                  <a:pt x="26712" y="20534"/>
                  <a:pt x="26255" y="20744"/>
                </a:cubicBezTo>
                <a:cubicBezTo>
                  <a:pt x="26363" y="20298"/>
                  <a:pt x="26678" y="19923"/>
                  <a:pt x="27101" y="19736"/>
                </a:cubicBezTo>
                <a:cubicBezTo>
                  <a:pt x="27295" y="19811"/>
                  <a:pt x="27499" y="19915"/>
                  <a:pt x="27676" y="20009"/>
                </a:cubicBezTo>
                <a:cubicBezTo>
                  <a:pt x="27592" y="20053"/>
                  <a:pt x="27506" y="20101"/>
                  <a:pt x="27416" y="20150"/>
                </a:cubicBezTo>
                <a:close/>
                <a:moveTo>
                  <a:pt x="27142" y="19720"/>
                </a:moveTo>
                <a:cubicBezTo>
                  <a:pt x="27350" y="19645"/>
                  <a:pt x="27529" y="19609"/>
                  <a:pt x="27706" y="19609"/>
                </a:cubicBezTo>
                <a:cubicBezTo>
                  <a:pt x="27709" y="19609"/>
                  <a:pt x="27709" y="19609"/>
                  <a:pt x="27709" y="19609"/>
                </a:cubicBezTo>
                <a:cubicBezTo>
                  <a:pt x="27886" y="19609"/>
                  <a:pt x="28066" y="19645"/>
                  <a:pt x="28273" y="19720"/>
                </a:cubicBezTo>
                <a:cubicBezTo>
                  <a:pt x="28081" y="19796"/>
                  <a:pt x="27881" y="19900"/>
                  <a:pt x="27708" y="19992"/>
                </a:cubicBezTo>
                <a:cubicBezTo>
                  <a:pt x="27535" y="19900"/>
                  <a:pt x="27334" y="19797"/>
                  <a:pt x="27142" y="19720"/>
                </a:cubicBezTo>
                <a:close/>
                <a:moveTo>
                  <a:pt x="27999" y="20150"/>
                </a:moveTo>
                <a:cubicBezTo>
                  <a:pt x="27909" y="20101"/>
                  <a:pt x="27823" y="20053"/>
                  <a:pt x="27739" y="20009"/>
                </a:cubicBezTo>
                <a:cubicBezTo>
                  <a:pt x="27916" y="19915"/>
                  <a:pt x="28120" y="19811"/>
                  <a:pt x="28314" y="19736"/>
                </a:cubicBezTo>
                <a:cubicBezTo>
                  <a:pt x="28738" y="19923"/>
                  <a:pt x="29052" y="20298"/>
                  <a:pt x="29160" y="20744"/>
                </a:cubicBezTo>
                <a:cubicBezTo>
                  <a:pt x="28703" y="20534"/>
                  <a:pt x="28330" y="20330"/>
                  <a:pt x="27999" y="20150"/>
                </a:cubicBezTo>
                <a:close/>
                <a:moveTo>
                  <a:pt x="29202" y="21380"/>
                </a:moveTo>
                <a:cubicBezTo>
                  <a:pt x="29221" y="21284"/>
                  <a:pt x="29231" y="21186"/>
                  <a:pt x="29231" y="21088"/>
                </a:cubicBezTo>
                <a:cubicBezTo>
                  <a:pt x="29231" y="20990"/>
                  <a:pt x="29221" y="20892"/>
                  <a:pt x="29202" y="20796"/>
                </a:cubicBezTo>
                <a:cubicBezTo>
                  <a:pt x="29436" y="20902"/>
                  <a:pt x="29665" y="20997"/>
                  <a:pt x="29902" y="21088"/>
                </a:cubicBezTo>
                <a:cubicBezTo>
                  <a:pt x="29664" y="21179"/>
                  <a:pt x="29434" y="21275"/>
                  <a:pt x="29202" y="21380"/>
                </a:cubicBezTo>
                <a:close/>
                <a:moveTo>
                  <a:pt x="29194" y="20759"/>
                </a:moveTo>
                <a:cubicBezTo>
                  <a:pt x="29111" y="20389"/>
                  <a:pt x="28891" y="20066"/>
                  <a:pt x="28580" y="19851"/>
                </a:cubicBezTo>
                <a:cubicBezTo>
                  <a:pt x="28768" y="19940"/>
                  <a:pt x="28969" y="20050"/>
                  <a:pt x="29195" y="20173"/>
                </a:cubicBezTo>
                <a:cubicBezTo>
                  <a:pt x="29201" y="20176"/>
                  <a:pt x="29201" y="20176"/>
                  <a:pt x="29201" y="20176"/>
                </a:cubicBezTo>
                <a:cubicBezTo>
                  <a:pt x="29394" y="20282"/>
                  <a:pt x="29613" y="20401"/>
                  <a:pt x="29853" y="20524"/>
                </a:cubicBezTo>
                <a:cubicBezTo>
                  <a:pt x="29900" y="20701"/>
                  <a:pt x="29925" y="20883"/>
                  <a:pt x="29927" y="21066"/>
                </a:cubicBezTo>
                <a:cubicBezTo>
                  <a:pt x="29679" y="20971"/>
                  <a:pt x="29439" y="20871"/>
                  <a:pt x="29194" y="20759"/>
                </a:cubicBezTo>
                <a:close/>
                <a:moveTo>
                  <a:pt x="20773" y="9499"/>
                </a:moveTo>
                <a:cubicBezTo>
                  <a:pt x="21195" y="9081"/>
                  <a:pt x="21429" y="8526"/>
                  <a:pt x="21432" y="7936"/>
                </a:cubicBezTo>
                <a:cubicBezTo>
                  <a:pt x="21432" y="7924"/>
                  <a:pt x="21432" y="7924"/>
                  <a:pt x="21432" y="7924"/>
                </a:cubicBezTo>
                <a:cubicBezTo>
                  <a:pt x="21434" y="7923"/>
                  <a:pt x="21434" y="7923"/>
                  <a:pt x="21434" y="7923"/>
                </a:cubicBezTo>
                <a:cubicBezTo>
                  <a:pt x="21432" y="7922"/>
                  <a:pt x="21432" y="7922"/>
                  <a:pt x="21432" y="7922"/>
                </a:cubicBezTo>
                <a:cubicBezTo>
                  <a:pt x="21432" y="7910"/>
                  <a:pt x="21432" y="7910"/>
                  <a:pt x="21432" y="7910"/>
                </a:cubicBezTo>
                <a:cubicBezTo>
                  <a:pt x="21429" y="7320"/>
                  <a:pt x="21195" y="6765"/>
                  <a:pt x="20773" y="6347"/>
                </a:cubicBezTo>
                <a:cubicBezTo>
                  <a:pt x="20348" y="5926"/>
                  <a:pt x="19783" y="5694"/>
                  <a:pt x="19182" y="5694"/>
                </a:cubicBezTo>
                <a:cubicBezTo>
                  <a:pt x="18581" y="5694"/>
                  <a:pt x="18017" y="5926"/>
                  <a:pt x="17592" y="6347"/>
                </a:cubicBezTo>
                <a:cubicBezTo>
                  <a:pt x="17174" y="6761"/>
                  <a:pt x="16940" y="7311"/>
                  <a:pt x="16933" y="7896"/>
                </a:cubicBezTo>
                <a:cubicBezTo>
                  <a:pt x="16933" y="7922"/>
                  <a:pt x="16933" y="7922"/>
                  <a:pt x="16933" y="7922"/>
                </a:cubicBezTo>
                <a:cubicBezTo>
                  <a:pt x="16930" y="7923"/>
                  <a:pt x="16930" y="7923"/>
                  <a:pt x="16930" y="7923"/>
                </a:cubicBezTo>
                <a:cubicBezTo>
                  <a:pt x="16933" y="7924"/>
                  <a:pt x="16933" y="7924"/>
                  <a:pt x="16933" y="7924"/>
                </a:cubicBezTo>
                <a:cubicBezTo>
                  <a:pt x="16933" y="7949"/>
                  <a:pt x="16933" y="7949"/>
                  <a:pt x="16933" y="7949"/>
                </a:cubicBezTo>
                <a:cubicBezTo>
                  <a:pt x="16940" y="8534"/>
                  <a:pt x="17174" y="9085"/>
                  <a:pt x="17592" y="9499"/>
                </a:cubicBezTo>
                <a:cubicBezTo>
                  <a:pt x="18017" y="9920"/>
                  <a:pt x="18581" y="10152"/>
                  <a:pt x="19182" y="10152"/>
                </a:cubicBezTo>
                <a:cubicBezTo>
                  <a:pt x="19783" y="10152"/>
                  <a:pt x="20348" y="9920"/>
                  <a:pt x="20773" y="9499"/>
                </a:cubicBezTo>
                <a:close/>
                <a:moveTo>
                  <a:pt x="20899" y="9316"/>
                </a:moveTo>
                <a:cubicBezTo>
                  <a:pt x="20738" y="9373"/>
                  <a:pt x="20569" y="9402"/>
                  <a:pt x="20397" y="9402"/>
                </a:cubicBezTo>
                <a:cubicBezTo>
                  <a:pt x="20220" y="9402"/>
                  <a:pt x="20040" y="9367"/>
                  <a:pt x="19832" y="9291"/>
                </a:cubicBezTo>
                <a:cubicBezTo>
                  <a:pt x="20088" y="9189"/>
                  <a:pt x="20367" y="9037"/>
                  <a:pt x="20688" y="8861"/>
                </a:cubicBezTo>
                <a:cubicBezTo>
                  <a:pt x="20875" y="8760"/>
                  <a:pt x="21086" y="8645"/>
                  <a:pt x="21317" y="8526"/>
                </a:cubicBezTo>
                <a:cubicBezTo>
                  <a:pt x="21234" y="8814"/>
                  <a:pt x="21090" y="9087"/>
                  <a:pt x="20899" y="9316"/>
                </a:cubicBezTo>
                <a:close/>
                <a:moveTo>
                  <a:pt x="19182" y="6826"/>
                </a:moveTo>
                <a:cubicBezTo>
                  <a:pt x="19010" y="6734"/>
                  <a:pt x="18809" y="6631"/>
                  <a:pt x="18617" y="6555"/>
                </a:cubicBezTo>
                <a:cubicBezTo>
                  <a:pt x="18824" y="6479"/>
                  <a:pt x="19004" y="6444"/>
                  <a:pt x="19181" y="6443"/>
                </a:cubicBezTo>
                <a:cubicBezTo>
                  <a:pt x="19184" y="6443"/>
                  <a:pt x="19184" y="6443"/>
                  <a:pt x="19184" y="6443"/>
                </a:cubicBezTo>
                <a:cubicBezTo>
                  <a:pt x="19361" y="6444"/>
                  <a:pt x="19540" y="6479"/>
                  <a:pt x="19748" y="6555"/>
                </a:cubicBezTo>
                <a:cubicBezTo>
                  <a:pt x="19556" y="6631"/>
                  <a:pt x="19355" y="6734"/>
                  <a:pt x="19182" y="6826"/>
                </a:cubicBezTo>
                <a:close/>
                <a:moveTo>
                  <a:pt x="19789" y="6571"/>
                </a:moveTo>
                <a:cubicBezTo>
                  <a:pt x="20212" y="6757"/>
                  <a:pt x="20527" y="7133"/>
                  <a:pt x="20635" y="7578"/>
                </a:cubicBezTo>
                <a:cubicBezTo>
                  <a:pt x="20177" y="7368"/>
                  <a:pt x="19803" y="7164"/>
                  <a:pt x="19473" y="6984"/>
                </a:cubicBezTo>
                <a:cubicBezTo>
                  <a:pt x="19384" y="6935"/>
                  <a:pt x="19298" y="6888"/>
                  <a:pt x="19214" y="6843"/>
                </a:cubicBezTo>
                <a:cubicBezTo>
                  <a:pt x="19390" y="6750"/>
                  <a:pt x="19595" y="6645"/>
                  <a:pt x="19789" y="6571"/>
                </a:cubicBezTo>
                <a:close/>
                <a:moveTo>
                  <a:pt x="19151" y="6843"/>
                </a:moveTo>
                <a:cubicBezTo>
                  <a:pt x="19067" y="6888"/>
                  <a:pt x="18981" y="6935"/>
                  <a:pt x="18891" y="6984"/>
                </a:cubicBezTo>
                <a:cubicBezTo>
                  <a:pt x="18561" y="7164"/>
                  <a:pt x="18188" y="7368"/>
                  <a:pt x="17730" y="7578"/>
                </a:cubicBezTo>
                <a:cubicBezTo>
                  <a:pt x="17838" y="7133"/>
                  <a:pt x="18152" y="6757"/>
                  <a:pt x="18576" y="6571"/>
                </a:cubicBezTo>
                <a:cubicBezTo>
                  <a:pt x="18770" y="6645"/>
                  <a:pt x="18974" y="6749"/>
                  <a:pt x="19151" y="6843"/>
                </a:cubicBezTo>
                <a:close/>
                <a:moveTo>
                  <a:pt x="18906" y="7010"/>
                </a:moveTo>
                <a:cubicBezTo>
                  <a:pt x="18920" y="7002"/>
                  <a:pt x="18920" y="7002"/>
                  <a:pt x="18920" y="7002"/>
                </a:cubicBezTo>
                <a:cubicBezTo>
                  <a:pt x="19011" y="6953"/>
                  <a:pt x="19098" y="6905"/>
                  <a:pt x="19182" y="6860"/>
                </a:cubicBezTo>
                <a:cubicBezTo>
                  <a:pt x="19271" y="6908"/>
                  <a:pt x="19363" y="6958"/>
                  <a:pt x="19459" y="7010"/>
                </a:cubicBezTo>
                <a:cubicBezTo>
                  <a:pt x="19794" y="7193"/>
                  <a:pt x="20174" y="7401"/>
                  <a:pt x="20643" y="7615"/>
                </a:cubicBezTo>
                <a:cubicBezTo>
                  <a:pt x="20665" y="7716"/>
                  <a:pt x="20676" y="7819"/>
                  <a:pt x="20676" y="7923"/>
                </a:cubicBezTo>
                <a:cubicBezTo>
                  <a:pt x="20676" y="8026"/>
                  <a:pt x="20665" y="8130"/>
                  <a:pt x="20643" y="8231"/>
                </a:cubicBezTo>
                <a:cubicBezTo>
                  <a:pt x="20175" y="8445"/>
                  <a:pt x="19795" y="8652"/>
                  <a:pt x="19459" y="8835"/>
                </a:cubicBezTo>
                <a:cubicBezTo>
                  <a:pt x="19455" y="8838"/>
                  <a:pt x="19455" y="8838"/>
                  <a:pt x="19455" y="8838"/>
                </a:cubicBezTo>
                <a:cubicBezTo>
                  <a:pt x="19361" y="8889"/>
                  <a:pt x="19270" y="8939"/>
                  <a:pt x="19182" y="8985"/>
                </a:cubicBezTo>
                <a:cubicBezTo>
                  <a:pt x="19093" y="8938"/>
                  <a:pt x="19001" y="8888"/>
                  <a:pt x="18905" y="8835"/>
                </a:cubicBezTo>
                <a:cubicBezTo>
                  <a:pt x="18569" y="8652"/>
                  <a:pt x="18189" y="8444"/>
                  <a:pt x="17722" y="8231"/>
                </a:cubicBezTo>
                <a:cubicBezTo>
                  <a:pt x="17700" y="8130"/>
                  <a:pt x="17689" y="8026"/>
                  <a:pt x="17689" y="7923"/>
                </a:cubicBezTo>
                <a:cubicBezTo>
                  <a:pt x="17689" y="7819"/>
                  <a:pt x="17700" y="7716"/>
                  <a:pt x="17722" y="7615"/>
                </a:cubicBezTo>
                <a:cubicBezTo>
                  <a:pt x="18190" y="7401"/>
                  <a:pt x="18570" y="7193"/>
                  <a:pt x="18906" y="7010"/>
                </a:cubicBezTo>
                <a:close/>
                <a:moveTo>
                  <a:pt x="18891" y="8861"/>
                </a:moveTo>
                <a:cubicBezTo>
                  <a:pt x="18899" y="8866"/>
                  <a:pt x="18899" y="8866"/>
                  <a:pt x="18899" y="8866"/>
                </a:cubicBezTo>
                <a:cubicBezTo>
                  <a:pt x="18986" y="8913"/>
                  <a:pt x="19069" y="8959"/>
                  <a:pt x="19151" y="9002"/>
                </a:cubicBezTo>
                <a:cubicBezTo>
                  <a:pt x="18974" y="9096"/>
                  <a:pt x="18769" y="9201"/>
                  <a:pt x="18576" y="9275"/>
                </a:cubicBezTo>
                <a:cubicBezTo>
                  <a:pt x="18152" y="9088"/>
                  <a:pt x="17838" y="8713"/>
                  <a:pt x="17730" y="8267"/>
                </a:cubicBezTo>
                <a:cubicBezTo>
                  <a:pt x="18187" y="8477"/>
                  <a:pt x="18561" y="8681"/>
                  <a:pt x="18891" y="8861"/>
                </a:cubicBezTo>
                <a:close/>
                <a:moveTo>
                  <a:pt x="19182" y="9019"/>
                </a:moveTo>
                <a:cubicBezTo>
                  <a:pt x="19355" y="9111"/>
                  <a:pt x="19556" y="9214"/>
                  <a:pt x="19748" y="9291"/>
                </a:cubicBezTo>
                <a:cubicBezTo>
                  <a:pt x="19540" y="9367"/>
                  <a:pt x="19361" y="9402"/>
                  <a:pt x="19184" y="9402"/>
                </a:cubicBezTo>
                <a:cubicBezTo>
                  <a:pt x="19181" y="9402"/>
                  <a:pt x="19181" y="9402"/>
                  <a:pt x="19181" y="9402"/>
                </a:cubicBezTo>
                <a:cubicBezTo>
                  <a:pt x="19004" y="9402"/>
                  <a:pt x="18824" y="9367"/>
                  <a:pt x="18617" y="9291"/>
                </a:cubicBezTo>
                <a:cubicBezTo>
                  <a:pt x="18809" y="9215"/>
                  <a:pt x="19009" y="9111"/>
                  <a:pt x="19182" y="9019"/>
                </a:cubicBezTo>
                <a:close/>
                <a:moveTo>
                  <a:pt x="19214" y="9002"/>
                </a:moveTo>
                <a:cubicBezTo>
                  <a:pt x="19290" y="8962"/>
                  <a:pt x="19368" y="8919"/>
                  <a:pt x="19449" y="8875"/>
                </a:cubicBezTo>
                <a:cubicBezTo>
                  <a:pt x="19474" y="8861"/>
                  <a:pt x="19474" y="8861"/>
                  <a:pt x="19474" y="8861"/>
                </a:cubicBezTo>
                <a:cubicBezTo>
                  <a:pt x="19804" y="8681"/>
                  <a:pt x="20177" y="8477"/>
                  <a:pt x="20635" y="8267"/>
                </a:cubicBezTo>
                <a:cubicBezTo>
                  <a:pt x="20527" y="8713"/>
                  <a:pt x="20212" y="9088"/>
                  <a:pt x="19789" y="9275"/>
                </a:cubicBezTo>
                <a:cubicBezTo>
                  <a:pt x="19595" y="9201"/>
                  <a:pt x="19391" y="9096"/>
                  <a:pt x="19214" y="9002"/>
                </a:cubicBezTo>
                <a:close/>
                <a:moveTo>
                  <a:pt x="21328" y="8487"/>
                </a:moveTo>
                <a:cubicBezTo>
                  <a:pt x="21086" y="8610"/>
                  <a:pt x="20867" y="8730"/>
                  <a:pt x="20674" y="8835"/>
                </a:cubicBezTo>
                <a:cubicBezTo>
                  <a:pt x="20671" y="8837"/>
                  <a:pt x="20671" y="8837"/>
                  <a:pt x="20671" y="8837"/>
                </a:cubicBezTo>
                <a:cubicBezTo>
                  <a:pt x="20445" y="8960"/>
                  <a:pt x="20243" y="9070"/>
                  <a:pt x="20055" y="9160"/>
                </a:cubicBezTo>
                <a:cubicBezTo>
                  <a:pt x="20365" y="8945"/>
                  <a:pt x="20586" y="8622"/>
                  <a:pt x="20669" y="8251"/>
                </a:cubicBezTo>
                <a:cubicBezTo>
                  <a:pt x="20913" y="8140"/>
                  <a:pt x="21153" y="8040"/>
                  <a:pt x="21402" y="7945"/>
                </a:cubicBezTo>
                <a:cubicBezTo>
                  <a:pt x="21400" y="8128"/>
                  <a:pt x="21375" y="8310"/>
                  <a:pt x="21328" y="8487"/>
                </a:cubicBezTo>
                <a:close/>
                <a:moveTo>
                  <a:pt x="20677" y="7630"/>
                </a:moveTo>
                <a:cubicBezTo>
                  <a:pt x="20910" y="7736"/>
                  <a:pt x="21139" y="7832"/>
                  <a:pt x="21376" y="7923"/>
                </a:cubicBezTo>
                <a:cubicBezTo>
                  <a:pt x="21139" y="8014"/>
                  <a:pt x="20910" y="8109"/>
                  <a:pt x="20677" y="8215"/>
                </a:cubicBezTo>
                <a:cubicBezTo>
                  <a:pt x="20696" y="8119"/>
                  <a:pt x="20706" y="8021"/>
                  <a:pt x="20706" y="7923"/>
                </a:cubicBezTo>
                <a:cubicBezTo>
                  <a:pt x="20706" y="7825"/>
                  <a:pt x="20696" y="7727"/>
                  <a:pt x="20677" y="7630"/>
                </a:cubicBezTo>
                <a:close/>
                <a:moveTo>
                  <a:pt x="21402" y="7901"/>
                </a:moveTo>
                <a:cubicBezTo>
                  <a:pt x="21153" y="7806"/>
                  <a:pt x="20913" y="7705"/>
                  <a:pt x="20669" y="7594"/>
                </a:cubicBezTo>
                <a:cubicBezTo>
                  <a:pt x="20586" y="7224"/>
                  <a:pt x="20366" y="6901"/>
                  <a:pt x="20055" y="6686"/>
                </a:cubicBezTo>
                <a:cubicBezTo>
                  <a:pt x="20244" y="6776"/>
                  <a:pt x="20447" y="6886"/>
                  <a:pt x="20675" y="7011"/>
                </a:cubicBezTo>
                <a:cubicBezTo>
                  <a:pt x="20868" y="7116"/>
                  <a:pt x="21087" y="7236"/>
                  <a:pt x="21328" y="7358"/>
                </a:cubicBezTo>
                <a:cubicBezTo>
                  <a:pt x="21375" y="7535"/>
                  <a:pt x="21400" y="7717"/>
                  <a:pt x="21402" y="7901"/>
                </a:cubicBezTo>
                <a:close/>
                <a:moveTo>
                  <a:pt x="21317" y="7319"/>
                </a:moveTo>
                <a:cubicBezTo>
                  <a:pt x="21086" y="7201"/>
                  <a:pt x="20875" y="7086"/>
                  <a:pt x="20688" y="6984"/>
                </a:cubicBezTo>
                <a:cubicBezTo>
                  <a:pt x="20367" y="6809"/>
                  <a:pt x="20089" y="6657"/>
                  <a:pt x="19831" y="6555"/>
                </a:cubicBezTo>
                <a:cubicBezTo>
                  <a:pt x="20040" y="6479"/>
                  <a:pt x="20220" y="6443"/>
                  <a:pt x="20397" y="6443"/>
                </a:cubicBezTo>
                <a:cubicBezTo>
                  <a:pt x="20569" y="6443"/>
                  <a:pt x="20738" y="6472"/>
                  <a:pt x="20899" y="6529"/>
                </a:cubicBezTo>
                <a:cubicBezTo>
                  <a:pt x="21090" y="6759"/>
                  <a:pt x="21234" y="7032"/>
                  <a:pt x="21317" y="7319"/>
                </a:cubicBezTo>
                <a:close/>
                <a:moveTo>
                  <a:pt x="17613" y="6368"/>
                </a:moveTo>
                <a:cubicBezTo>
                  <a:pt x="18032" y="5953"/>
                  <a:pt x="18589" y="5724"/>
                  <a:pt x="19182" y="5724"/>
                </a:cubicBezTo>
                <a:cubicBezTo>
                  <a:pt x="19775" y="5724"/>
                  <a:pt x="20333" y="5953"/>
                  <a:pt x="20752" y="6368"/>
                </a:cubicBezTo>
                <a:cubicBezTo>
                  <a:pt x="20790" y="6406"/>
                  <a:pt x="20827" y="6445"/>
                  <a:pt x="20862" y="6485"/>
                </a:cubicBezTo>
                <a:cubicBezTo>
                  <a:pt x="20712" y="6438"/>
                  <a:pt x="20556" y="6414"/>
                  <a:pt x="20397" y="6414"/>
                </a:cubicBezTo>
                <a:cubicBezTo>
                  <a:pt x="20208" y="6414"/>
                  <a:pt x="20015" y="6453"/>
                  <a:pt x="19790" y="6539"/>
                </a:cubicBezTo>
                <a:cubicBezTo>
                  <a:pt x="19598" y="6456"/>
                  <a:pt x="19395" y="6414"/>
                  <a:pt x="19184" y="6414"/>
                </a:cubicBezTo>
                <a:cubicBezTo>
                  <a:pt x="19181" y="6414"/>
                  <a:pt x="19181" y="6414"/>
                  <a:pt x="19181" y="6414"/>
                </a:cubicBezTo>
                <a:cubicBezTo>
                  <a:pt x="18970" y="6414"/>
                  <a:pt x="18766" y="6456"/>
                  <a:pt x="18575" y="6538"/>
                </a:cubicBezTo>
                <a:cubicBezTo>
                  <a:pt x="18350" y="6453"/>
                  <a:pt x="18157" y="6414"/>
                  <a:pt x="17968" y="6414"/>
                </a:cubicBezTo>
                <a:cubicBezTo>
                  <a:pt x="17809" y="6414"/>
                  <a:pt x="17652" y="6438"/>
                  <a:pt x="17502" y="6485"/>
                </a:cubicBezTo>
                <a:cubicBezTo>
                  <a:pt x="17538" y="6445"/>
                  <a:pt x="17575" y="6406"/>
                  <a:pt x="17613" y="6368"/>
                </a:cubicBezTo>
                <a:close/>
                <a:moveTo>
                  <a:pt x="17465" y="6529"/>
                </a:moveTo>
                <a:cubicBezTo>
                  <a:pt x="17626" y="6472"/>
                  <a:pt x="17795" y="6443"/>
                  <a:pt x="17968" y="6443"/>
                </a:cubicBezTo>
                <a:cubicBezTo>
                  <a:pt x="18145" y="6443"/>
                  <a:pt x="18325" y="6479"/>
                  <a:pt x="18533" y="6555"/>
                </a:cubicBezTo>
                <a:cubicBezTo>
                  <a:pt x="18276" y="6657"/>
                  <a:pt x="17997" y="6809"/>
                  <a:pt x="17676" y="6984"/>
                </a:cubicBezTo>
                <a:cubicBezTo>
                  <a:pt x="17489" y="7086"/>
                  <a:pt x="17278" y="7201"/>
                  <a:pt x="17048" y="7319"/>
                </a:cubicBezTo>
                <a:cubicBezTo>
                  <a:pt x="17131" y="7032"/>
                  <a:pt x="17275" y="6759"/>
                  <a:pt x="17465" y="6529"/>
                </a:cubicBezTo>
                <a:close/>
                <a:moveTo>
                  <a:pt x="17037" y="7358"/>
                </a:moveTo>
                <a:cubicBezTo>
                  <a:pt x="17278" y="7236"/>
                  <a:pt x="17497" y="7116"/>
                  <a:pt x="17691" y="7010"/>
                </a:cubicBezTo>
                <a:cubicBezTo>
                  <a:pt x="17918" y="6886"/>
                  <a:pt x="18121" y="6776"/>
                  <a:pt x="18310" y="6686"/>
                </a:cubicBezTo>
                <a:cubicBezTo>
                  <a:pt x="17999" y="6901"/>
                  <a:pt x="17779" y="7224"/>
                  <a:pt x="17696" y="7594"/>
                </a:cubicBezTo>
                <a:cubicBezTo>
                  <a:pt x="17452" y="7705"/>
                  <a:pt x="17212" y="7806"/>
                  <a:pt x="16963" y="7901"/>
                </a:cubicBezTo>
                <a:cubicBezTo>
                  <a:pt x="16965" y="7718"/>
                  <a:pt x="16990" y="7536"/>
                  <a:pt x="17037" y="7358"/>
                </a:cubicBezTo>
                <a:close/>
                <a:moveTo>
                  <a:pt x="17688" y="8215"/>
                </a:moveTo>
                <a:cubicBezTo>
                  <a:pt x="17455" y="8109"/>
                  <a:pt x="17226" y="8014"/>
                  <a:pt x="16988" y="7923"/>
                </a:cubicBezTo>
                <a:cubicBezTo>
                  <a:pt x="17226" y="7832"/>
                  <a:pt x="17455" y="7736"/>
                  <a:pt x="17688" y="7630"/>
                </a:cubicBezTo>
                <a:cubicBezTo>
                  <a:pt x="17669" y="7726"/>
                  <a:pt x="17659" y="7825"/>
                  <a:pt x="17659" y="7923"/>
                </a:cubicBezTo>
                <a:cubicBezTo>
                  <a:pt x="17659" y="8021"/>
                  <a:pt x="17669" y="8119"/>
                  <a:pt x="17688" y="8215"/>
                </a:cubicBezTo>
                <a:close/>
                <a:moveTo>
                  <a:pt x="16963" y="7945"/>
                </a:moveTo>
                <a:cubicBezTo>
                  <a:pt x="17212" y="8040"/>
                  <a:pt x="17452" y="8140"/>
                  <a:pt x="17696" y="8251"/>
                </a:cubicBezTo>
                <a:cubicBezTo>
                  <a:pt x="17779" y="8622"/>
                  <a:pt x="17999" y="8945"/>
                  <a:pt x="18310" y="9160"/>
                </a:cubicBezTo>
                <a:cubicBezTo>
                  <a:pt x="18121" y="9070"/>
                  <a:pt x="17919" y="8960"/>
                  <a:pt x="17693" y="8836"/>
                </a:cubicBezTo>
                <a:cubicBezTo>
                  <a:pt x="17688" y="8844"/>
                  <a:pt x="17688" y="8844"/>
                  <a:pt x="17688" y="8844"/>
                </a:cubicBezTo>
                <a:cubicBezTo>
                  <a:pt x="17688" y="8844"/>
                  <a:pt x="17688" y="8844"/>
                  <a:pt x="17688" y="8844"/>
                </a:cubicBezTo>
                <a:cubicBezTo>
                  <a:pt x="17689" y="8835"/>
                  <a:pt x="17689" y="8835"/>
                  <a:pt x="17689" y="8835"/>
                </a:cubicBezTo>
                <a:cubicBezTo>
                  <a:pt x="17496" y="8729"/>
                  <a:pt x="17277" y="8610"/>
                  <a:pt x="17037" y="8487"/>
                </a:cubicBezTo>
                <a:cubicBezTo>
                  <a:pt x="16990" y="8310"/>
                  <a:pt x="16965" y="8128"/>
                  <a:pt x="16963" y="7945"/>
                </a:cubicBezTo>
                <a:close/>
                <a:moveTo>
                  <a:pt x="17048" y="8526"/>
                </a:moveTo>
                <a:cubicBezTo>
                  <a:pt x="17277" y="8644"/>
                  <a:pt x="17487" y="8758"/>
                  <a:pt x="17673" y="8860"/>
                </a:cubicBezTo>
                <a:cubicBezTo>
                  <a:pt x="17677" y="8862"/>
                  <a:pt x="17677" y="8862"/>
                  <a:pt x="17677" y="8862"/>
                </a:cubicBezTo>
                <a:cubicBezTo>
                  <a:pt x="17998" y="9037"/>
                  <a:pt x="18276" y="9189"/>
                  <a:pt x="18533" y="9291"/>
                </a:cubicBezTo>
                <a:cubicBezTo>
                  <a:pt x="18325" y="9367"/>
                  <a:pt x="18145" y="9402"/>
                  <a:pt x="17968" y="9402"/>
                </a:cubicBezTo>
                <a:cubicBezTo>
                  <a:pt x="17795" y="9402"/>
                  <a:pt x="17626" y="9373"/>
                  <a:pt x="17465" y="9316"/>
                </a:cubicBezTo>
                <a:cubicBezTo>
                  <a:pt x="17275" y="9086"/>
                  <a:pt x="17131" y="8814"/>
                  <a:pt x="17048" y="8526"/>
                </a:cubicBezTo>
                <a:close/>
                <a:moveTo>
                  <a:pt x="17502" y="9360"/>
                </a:moveTo>
                <a:cubicBezTo>
                  <a:pt x="17652" y="9408"/>
                  <a:pt x="17809" y="9432"/>
                  <a:pt x="17968" y="9432"/>
                </a:cubicBezTo>
                <a:cubicBezTo>
                  <a:pt x="18157" y="9432"/>
                  <a:pt x="18350" y="9392"/>
                  <a:pt x="18575" y="9307"/>
                </a:cubicBezTo>
                <a:cubicBezTo>
                  <a:pt x="18766" y="9390"/>
                  <a:pt x="18970" y="9432"/>
                  <a:pt x="19181" y="9432"/>
                </a:cubicBezTo>
                <a:cubicBezTo>
                  <a:pt x="19184" y="9432"/>
                  <a:pt x="19184" y="9432"/>
                  <a:pt x="19184" y="9432"/>
                </a:cubicBezTo>
                <a:cubicBezTo>
                  <a:pt x="19394" y="9432"/>
                  <a:pt x="19597" y="9390"/>
                  <a:pt x="19790" y="9307"/>
                </a:cubicBezTo>
                <a:cubicBezTo>
                  <a:pt x="20015" y="9392"/>
                  <a:pt x="20208" y="9432"/>
                  <a:pt x="20397" y="9432"/>
                </a:cubicBezTo>
                <a:cubicBezTo>
                  <a:pt x="20556" y="9432"/>
                  <a:pt x="20712" y="9408"/>
                  <a:pt x="20862" y="9360"/>
                </a:cubicBezTo>
                <a:cubicBezTo>
                  <a:pt x="20827" y="9400"/>
                  <a:pt x="20790" y="9440"/>
                  <a:pt x="20752" y="9478"/>
                </a:cubicBezTo>
                <a:cubicBezTo>
                  <a:pt x="20333" y="9893"/>
                  <a:pt x="19775" y="10122"/>
                  <a:pt x="19182" y="10122"/>
                </a:cubicBezTo>
                <a:cubicBezTo>
                  <a:pt x="18589" y="10122"/>
                  <a:pt x="18032" y="9893"/>
                  <a:pt x="17613" y="9478"/>
                </a:cubicBezTo>
                <a:cubicBezTo>
                  <a:pt x="17574" y="9440"/>
                  <a:pt x="17537" y="9400"/>
                  <a:pt x="17502" y="9360"/>
                </a:cubicBezTo>
                <a:close/>
                <a:moveTo>
                  <a:pt x="14091" y="12321"/>
                </a:moveTo>
                <a:cubicBezTo>
                  <a:pt x="14094" y="12912"/>
                  <a:pt x="14328" y="13467"/>
                  <a:pt x="14750" y="13885"/>
                </a:cubicBezTo>
                <a:cubicBezTo>
                  <a:pt x="15175" y="14306"/>
                  <a:pt x="15740" y="14537"/>
                  <a:pt x="16341" y="14537"/>
                </a:cubicBezTo>
                <a:cubicBezTo>
                  <a:pt x="16941" y="14537"/>
                  <a:pt x="17506" y="14306"/>
                  <a:pt x="17931" y="13885"/>
                </a:cubicBezTo>
                <a:cubicBezTo>
                  <a:pt x="18355" y="13465"/>
                  <a:pt x="18589" y="12908"/>
                  <a:pt x="18590" y="12315"/>
                </a:cubicBezTo>
                <a:cubicBezTo>
                  <a:pt x="18590" y="12310"/>
                  <a:pt x="18590" y="12310"/>
                  <a:pt x="18590" y="12310"/>
                </a:cubicBezTo>
                <a:cubicBezTo>
                  <a:pt x="18592" y="12309"/>
                  <a:pt x="18592" y="12309"/>
                  <a:pt x="18592" y="12309"/>
                </a:cubicBezTo>
                <a:cubicBezTo>
                  <a:pt x="18590" y="12308"/>
                  <a:pt x="18590" y="12308"/>
                  <a:pt x="18590" y="12308"/>
                </a:cubicBezTo>
                <a:cubicBezTo>
                  <a:pt x="18590" y="12302"/>
                  <a:pt x="18590" y="12302"/>
                  <a:pt x="18590" y="12302"/>
                </a:cubicBezTo>
                <a:cubicBezTo>
                  <a:pt x="18589" y="11710"/>
                  <a:pt x="18355" y="11152"/>
                  <a:pt x="17931" y="10733"/>
                </a:cubicBezTo>
                <a:cubicBezTo>
                  <a:pt x="17506" y="10312"/>
                  <a:pt x="16942" y="10080"/>
                  <a:pt x="16341" y="10080"/>
                </a:cubicBezTo>
                <a:cubicBezTo>
                  <a:pt x="15740" y="10080"/>
                  <a:pt x="15175" y="10312"/>
                  <a:pt x="14750" y="10733"/>
                </a:cubicBezTo>
                <a:cubicBezTo>
                  <a:pt x="14328" y="11150"/>
                  <a:pt x="14094" y="11706"/>
                  <a:pt x="14091" y="12296"/>
                </a:cubicBezTo>
                <a:cubicBezTo>
                  <a:pt x="14091" y="12308"/>
                  <a:pt x="14091" y="12308"/>
                  <a:pt x="14091" y="12308"/>
                </a:cubicBezTo>
                <a:cubicBezTo>
                  <a:pt x="14089" y="12309"/>
                  <a:pt x="14089" y="12309"/>
                  <a:pt x="14089" y="12309"/>
                </a:cubicBezTo>
                <a:cubicBezTo>
                  <a:pt x="14091" y="12310"/>
                  <a:pt x="14091" y="12310"/>
                  <a:pt x="14091" y="12310"/>
                </a:cubicBezTo>
                <a:lnTo>
                  <a:pt x="14091" y="12321"/>
                </a:lnTo>
                <a:close/>
                <a:moveTo>
                  <a:pt x="14206" y="12912"/>
                </a:moveTo>
                <a:cubicBezTo>
                  <a:pt x="14438" y="13031"/>
                  <a:pt x="14648" y="13146"/>
                  <a:pt x="14835" y="13247"/>
                </a:cubicBezTo>
                <a:cubicBezTo>
                  <a:pt x="15155" y="13423"/>
                  <a:pt x="15434" y="13575"/>
                  <a:pt x="15691" y="13677"/>
                </a:cubicBezTo>
                <a:cubicBezTo>
                  <a:pt x="15483" y="13753"/>
                  <a:pt x="15303" y="13788"/>
                  <a:pt x="15126" y="13788"/>
                </a:cubicBezTo>
                <a:cubicBezTo>
                  <a:pt x="14953" y="13788"/>
                  <a:pt x="14784" y="13759"/>
                  <a:pt x="14623" y="13702"/>
                </a:cubicBezTo>
                <a:cubicBezTo>
                  <a:pt x="14433" y="13473"/>
                  <a:pt x="14289" y="13200"/>
                  <a:pt x="14206" y="12912"/>
                </a:cubicBezTo>
                <a:close/>
                <a:moveTo>
                  <a:pt x="16341" y="11212"/>
                </a:moveTo>
                <a:cubicBezTo>
                  <a:pt x="16168" y="11120"/>
                  <a:pt x="15967" y="11017"/>
                  <a:pt x="15775" y="10941"/>
                </a:cubicBezTo>
                <a:cubicBezTo>
                  <a:pt x="15982" y="10865"/>
                  <a:pt x="16162" y="10830"/>
                  <a:pt x="16339" y="10829"/>
                </a:cubicBezTo>
                <a:cubicBezTo>
                  <a:pt x="16342" y="10829"/>
                  <a:pt x="16342" y="10829"/>
                  <a:pt x="16342" y="10829"/>
                </a:cubicBezTo>
                <a:cubicBezTo>
                  <a:pt x="16519" y="10830"/>
                  <a:pt x="16699" y="10865"/>
                  <a:pt x="16906" y="10941"/>
                </a:cubicBezTo>
                <a:cubicBezTo>
                  <a:pt x="16714" y="11017"/>
                  <a:pt x="16513" y="11120"/>
                  <a:pt x="16341" y="11212"/>
                </a:cubicBezTo>
                <a:close/>
                <a:moveTo>
                  <a:pt x="16947" y="10957"/>
                </a:moveTo>
                <a:cubicBezTo>
                  <a:pt x="17370" y="11143"/>
                  <a:pt x="17685" y="11519"/>
                  <a:pt x="17793" y="11964"/>
                </a:cubicBezTo>
                <a:cubicBezTo>
                  <a:pt x="17337" y="11755"/>
                  <a:pt x="16964" y="11551"/>
                  <a:pt x="16634" y="11371"/>
                </a:cubicBezTo>
                <a:cubicBezTo>
                  <a:pt x="16621" y="11364"/>
                  <a:pt x="16621" y="11364"/>
                  <a:pt x="16621" y="11364"/>
                </a:cubicBezTo>
                <a:cubicBezTo>
                  <a:pt x="16535" y="11317"/>
                  <a:pt x="16452" y="11272"/>
                  <a:pt x="16372" y="11229"/>
                </a:cubicBezTo>
                <a:cubicBezTo>
                  <a:pt x="16549" y="11135"/>
                  <a:pt x="16754" y="11031"/>
                  <a:pt x="16947" y="10957"/>
                </a:cubicBezTo>
                <a:close/>
                <a:moveTo>
                  <a:pt x="16309" y="11229"/>
                </a:moveTo>
                <a:cubicBezTo>
                  <a:pt x="16233" y="11270"/>
                  <a:pt x="16154" y="11313"/>
                  <a:pt x="16073" y="11357"/>
                </a:cubicBezTo>
                <a:cubicBezTo>
                  <a:pt x="16049" y="11370"/>
                  <a:pt x="16049" y="11370"/>
                  <a:pt x="16049" y="11370"/>
                </a:cubicBezTo>
                <a:cubicBezTo>
                  <a:pt x="15719" y="11550"/>
                  <a:pt x="15346" y="11754"/>
                  <a:pt x="14888" y="11964"/>
                </a:cubicBezTo>
                <a:cubicBezTo>
                  <a:pt x="14996" y="11519"/>
                  <a:pt x="15311" y="11143"/>
                  <a:pt x="15734" y="10957"/>
                </a:cubicBezTo>
                <a:cubicBezTo>
                  <a:pt x="15927" y="11031"/>
                  <a:pt x="16132" y="11135"/>
                  <a:pt x="16309" y="11229"/>
                </a:cubicBezTo>
                <a:close/>
                <a:moveTo>
                  <a:pt x="16064" y="11396"/>
                </a:moveTo>
                <a:cubicBezTo>
                  <a:pt x="16160" y="11344"/>
                  <a:pt x="16252" y="11294"/>
                  <a:pt x="16341" y="11246"/>
                </a:cubicBezTo>
                <a:cubicBezTo>
                  <a:pt x="16429" y="11294"/>
                  <a:pt x="16522" y="11344"/>
                  <a:pt x="16619" y="11397"/>
                </a:cubicBezTo>
                <a:cubicBezTo>
                  <a:pt x="16954" y="11580"/>
                  <a:pt x="17334" y="11787"/>
                  <a:pt x="17801" y="12001"/>
                </a:cubicBezTo>
                <a:cubicBezTo>
                  <a:pt x="17823" y="12102"/>
                  <a:pt x="17834" y="12205"/>
                  <a:pt x="17834" y="12309"/>
                </a:cubicBezTo>
                <a:cubicBezTo>
                  <a:pt x="17834" y="12412"/>
                  <a:pt x="17823" y="12515"/>
                  <a:pt x="17801" y="12616"/>
                </a:cubicBezTo>
                <a:cubicBezTo>
                  <a:pt x="17333" y="12831"/>
                  <a:pt x="16953" y="13038"/>
                  <a:pt x="16617" y="13221"/>
                </a:cubicBezTo>
                <a:cubicBezTo>
                  <a:pt x="16522" y="13274"/>
                  <a:pt x="16429" y="13324"/>
                  <a:pt x="16341" y="13371"/>
                </a:cubicBezTo>
                <a:cubicBezTo>
                  <a:pt x="16252" y="13324"/>
                  <a:pt x="16160" y="13274"/>
                  <a:pt x="16064" y="13221"/>
                </a:cubicBezTo>
                <a:cubicBezTo>
                  <a:pt x="15728" y="13038"/>
                  <a:pt x="15348" y="12831"/>
                  <a:pt x="14880" y="12616"/>
                </a:cubicBezTo>
                <a:cubicBezTo>
                  <a:pt x="14858" y="12516"/>
                  <a:pt x="14847" y="12412"/>
                  <a:pt x="14847" y="12309"/>
                </a:cubicBezTo>
                <a:cubicBezTo>
                  <a:pt x="14847" y="12205"/>
                  <a:pt x="14858" y="12102"/>
                  <a:pt x="14880" y="12001"/>
                </a:cubicBezTo>
                <a:cubicBezTo>
                  <a:pt x="15347" y="11787"/>
                  <a:pt x="15727" y="11580"/>
                  <a:pt x="16064" y="11396"/>
                </a:cubicBezTo>
                <a:close/>
                <a:moveTo>
                  <a:pt x="16372" y="13388"/>
                </a:moveTo>
                <a:cubicBezTo>
                  <a:pt x="16456" y="13343"/>
                  <a:pt x="16542" y="13296"/>
                  <a:pt x="16632" y="13247"/>
                </a:cubicBezTo>
                <a:cubicBezTo>
                  <a:pt x="16962" y="13067"/>
                  <a:pt x="17336" y="12863"/>
                  <a:pt x="17793" y="12653"/>
                </a:cubicBezTo>
                <a:cubicBezTo>
                  <a:pt x="17685" y="13099"/>
                  <a:pt x="17370" y="13474"/>
                  <a:pt x="16947" y="13661"/>
                </a:cubicBezTo>
                <a:cubicBezTo>
                  <a:pt x="16753" y="13586"/>
                  <a:pt x="16549" y="13482"/>
                  <a:pt x="16372" y="13388"/>
                </a:cubicBezTo>
                <a:close/>
                <a:moveTo>
                  <a:pt x="16906" y="13677"/>
                </a:moveTo>
                <a:cubicBezTo>
                  <a:pt x="16699" y="13752"/>
                  <a:pt x="16519" y="13788"/>
                  <a:pt x="16342" y="13788"/>
                </a:cubicBezTo>
                <a:cubicBezTo>
                  <a:pt x="16339" y="13788"/>
                  <a:pt x="16339" y="13788"/>
                  <a:pt x="16339" y="13788"/>
                </a:cubicBezTo>
                <a:cubicBezTo>
                  <a:pt x="16162" y="13788"/>
                  <a:pt x="15983" y="13752"/>
                  <a:pt x="15775" y="13677"/>
                </a:cubicBezTo>
                <a:cubicBezTo>
                  <a:pt x="15967" y="13601"/>
                  <a:pt x="16168" y="13497"/>
                  <a:pt x="16341" y="13405"/>
                </a:cubicBezTo>
                <a:cubicBezTo>
                  <a:pt x="16513" y="13497"/>
                  <a:pt x="16714" y="13601"/>
                  <a:pt x="16906" y="13677"/>
                </a:cubicBezTo>
                <a:close/>
                <a:moveTo>
                  <a:pt x="16049" y="13247"/>
                </a:moveTo>
                <a:cubicBezTo>
                  <a:pt x="16139" y="13296"/>
                  <a:pt x="16225" y="13343"/>
                  <a:pt x="16309" y="13388"/>
                </a:cubicBezTo>
                <a:cubicBezTo>
                  <a:pt x="16132" y="13482"/>
                  <a:pt x="15928" y="13586"/>
                  <a:pt x="15734" y="13661"/>
                </a:cubicBezTo>
                <a:cubicBezTo>
                  <a:pt x="15311" y="13474"/>
                  <a:pt x="14996" y="13099"/>
                  <a:pt x="14888" y="12653"/>
                </a:cubicBezTo>
                <a:cubicBezTo>
                  <a:pt x="15345" y="12863"/>
                  <a:pt x="15719" y="13067"/>
                  <a:pt x="16049" y="13247"/>
                </a:cubicBezTo>
                <a:close/>
                <a:moveTo>
                  <a:pt x="17910" y="13864"/>
                </a:moveTo>
                <a:cubicBezTo>
                  <a:pt x="17491" y="14279"/>
                  <a:pt x="16934" y="14508"/>
                  <a:pt x="16341" y="14508"/>
                </a:cubicBezTo>
                <a:cubicBezTo>
                  <a:pt x="15748" y="14508"/>
                  <a:pt x="15190" y="14279"/>
                  <a:pt x="14771" y="13864"/>
                </a:cubicBezTo>
                <a:cubicBezTo>
                  <a:pt x="14733" y="13826"/>
                  <a:pt x="14696" y="13787"/>
                  <a:pt x="14661" y="13746"/>
                </a:cubicBezTo>
                <a:cubicBezTo>
                  <a:pt x="14811" y="13794"/>
                  <a:pt x="14967" y="13818"/>
                  <a:pt x="15126" y="13818"/>
                </a:cubicBezTo>
                <a:cubicBezTo>
                  <a:pt x="15315" y="13818"/>
                  <a:pt x="15508" y="13778"/>
                  <a:pt x="15733" y="13693"/>
                </a:cubicBezTo>
                <a:cubicBezTo>
                  <a:pt x="15925" y="13776"/>
                  <a:pt x="16128" y="13818"/>
                  <a:pt x="16339" y="13818"/>
                </a:cubicBezTo>
                <a:cubicBezTo>
                  <a:pt x="16342" y="13818"/>
                  <a:pt x="16342" y="13818"/>
                  <a:pt x="16342" y="13818"/>
                </a:cubicBezTo>
                <a:cubicBezTo>
                  <a:pt x="16552" y="13818"/>
                  <a:pt x="16755" y="13776"/>
                  <a:pt x="16948" y="13693"/>
                </a:cubicBezTo>
                <a:cubicBezTo>
                  <a:pt x="17173" y="13778"/>
                  <a:pt x="17366" y="13818"/>
                  <a:pt x="17555" y="13818"/>
                </a:cubicBezTo>
                <a:cubicBezTo>
                  <a:pt x="17714" y="13818"/>
                  <a:pt x="17871" y="13794"/>
                  <a:pt x="18021" y="13746"/>
                </a:cubicBezTo>
                <a:cubicBezTo>
                  <a:pt x="17985" y="13787"/>
                  <a:pt x="17948" y="13826"/>
                  <a:pt x="17910" y="13864"/>
                </a:cubicBezTo>
                <a:close/>
                <a:moveTo>
                  <a:pt x="18058" y="13702"/>
                </a:moveTo>
                <a:cubicBezTo>
                  <a:pt x="17897" y="13759"/>
                  <a:pt x="17728" y="13788"/>
                  <a:pt x="17555" y="13788"/>
                </a:cubicBezTo>
                <a:cubicBezTo>
                  <a:pt x="17378" y="13788"/>
                  <a:pt x="17198" y="13753"/>
                  <a:pt x="16990" y="13677"/>
                </a:cubicBezTo>
                <a:cubicBezTo>
                  <a:pt x="17247" y="13575"/>
                  <a:pt x="17526" y="13423"/>
                  <a:pt x="17847" y="13247"/>
                </a:cubicBezTo>
                <a:cubicBezTo>
                  <a:pt x="18033" y="13146"/>
                  <a:pt x="18243" y="13031"/>
                  <a:pt x="18475" y="12912"/>
                </a:cubicBezTo>
                <a:cubicBezTo>
                  <a:pt x="18392" y="13200"/>
                  <a:pt x="18248" y="13473"/>
                  <a:pt x="18058" y="13702"/>
                </a:cubicBezTo>
                <a:close/>
                <a:moveTo>
                  <a:pt x="18560" y="12339"/>
                </a:moveTo>
                <a:cubicBezTo>
                  <a:pt x="18558" y="12519"/>
                  <a:pt x="18533" y="12699"/>
                  <a:pt x="18486" y="12873"/>
                </a:cubicBezTo>
                <a:cubicBezTo>
                  <a:pt x="18245" y="12996"/>
                  <a:pt x="18026" y="13115"/>
                  <a:pt x="17832" y="13221"/>
                </a:cubicBezTo>
                <a:cubicBezTo>
                  <a:pt x="17605" y="13345"/>
                  <a:pt x="17402" y="13456"/>
                  <a:pt x="17213" y="13546"/>
                </a:cubicBezTo>
                <a:cubicBezTo>
                  <a:pt x="17524" y="13331"/>
                  <a:pt x="17744" y="13008"/>
                  <a:pt x="17827" y="12637"/>
                </a:cubicBezTo>
                <a:cubicBezTo>
                  <a:pt x="18071" y="12526"/>
                  <a:pt x="18311" y="12426"/>
                  <a:pt x="18560" y="12331"/>
                </a:cubicBezTo>
                <a:lnTo>
                  <a:pt x="18560" y="12339"/>
                </a:lnTo>
                <a:close/>
                <a:moveTo>
                  <a:pt x="17835" y="12016"/>
                </a:moveTo>
                <a:cubicBezTo>
                  <a:pt x="18069" y="12122"/>
                  <a:pt x="18298" y="12218"/>
                  <a:pt x="18535" y="12309"/>
                </a:cubicBezTo>
                <a:cubicBezTo>
                  <a:pt x="18297" y="12400"/>
                  <a:pt x="18068" y="12495"/>
                  <a:pt x="17835" y="12601"/>
                </a:cubicBezTo>
                <a:cubicBezTo>
                  <a:pt x="17854" y="12505"/>
                  <a:pt x="17864" y="12407"/>
                  <a:pt x="17864" y="12309"/>
                </a:cubicBezTo>
                <a:cubicBezTo>
                  <a:pt x="17864" y="12210"/>
                  <a:pt x="17854" y="12112"/>
                  <a:pt x="17835" y="12016"/>
                </a:cubicBezTo>
                <a:close/>
                <a:moveTo>
                  <a:pt x="18560" y="12281"/>
                </a:moveTo>
                <a:cubicBezTo>
                  <a:pt x="18560" y="12287"/>
                  <a:pt x="18560" y="12287"/>
                  <a:pt x="18560" y="12287"/>
                </a:cubicBezTo>
                <a:cubicBezTo>
                  <a:pt x="18312" y="12192"/>
                  <a:pt x="18072" y="12092"/>
                  <a:pt x="17827" y="11980"/>
                </a:cubicBezTo>
                <a:cubicBezTo>
                  <a:pt x="17744" y="11610"/>
                  <a:pt x="17524" y="11287"/>
                  <a:pt x="17213" y="11071"/>
                </a:cubicBezTo>
                <a:cubicBezTo>
                  <a:pt x="17402" y="11162"/>
                  <a:pt x="17605" y="11272"/>
                  <a:pt x="17833" y="11397"/>
                </a:cubicBezTo>
                <a:cubicBezTo>
                  <a:pt x="18027" y="11502"/>
                  <a:pt x="18246" y="11622"/>
                  <a:pt x="18486" y="11744"/>
                </a:cubicBezTo>
                <a:cubicBezTo>
                  <a:pt x="18533" y="11919"/>
                  <a:pt x="18558" y="12099"/>
                  <a:pt x="18560" y="12281"/>
                </a:cubicBezTo>
                <a:close/>
                <a:moveTo>
                  <a:pt x="18475" y="11705"/>
                </a:moveTo>
                <a:cubicBezTo>
                  <a:pt x="18245" y="11588"/>
                  <a:pt x="18035" y="11473"/>
                  <a:pt x="17847" y="11370"/>
                </a:cubicBezTo>
                <a:cubicBezTo>
                  <a:pt x="17844" y="11369"/>
                  <a:pt x="17844" y="11369"/>
                  <a:pt x="17844" y="11369"/>
                </a:cubicBezTo>
                <a:cubicBezTo>
                  <a:pt x="17524" y="11194"/>
                  <a:pt x="17246" y="11043"/>
                  <a:pt x="16990" y="10941"/>
                </a:cubicBezTo>
                <a:cubicBezTo>
                  <a:pt x="17198" y="10865"/>
                  <a:pt x="17378" y="10829"/>
                  <a:pt x="17555" y="10829"/>
                </a:cubicBezTo>
                <a:cubicBezTo>
                  <a:pt x="17728" y="10829"/>
                  <a:pt x="17897" y="10858"/>
                  <a:pt x="18058" y="10915"/>
                </a:cubicBezTo>
                <a:cubicBezTo>
                  <a:pt x="18248" y="11145"/>
                  <a:pt x="18392" y="11418"/>
                  <a:pt x="18475" y="11705"/>
                </a:cubicBezTo>
                <a:close/>
                <a:moveTo>
                  <a:pt x="14771" y="10754"/>
                </a:moveTo>
                <a:cubicBezTo>
                  <a:pt x="15190" y="10339"/>
                  <a:pt x="15748" y="10110"/>
                  <a:pt x="16341" y="10110"/>
                </a:cubicBezTo>
                <a:cubicBezTo>
                  <a:pt x="16934" y="10110"/>
                  <a:pt x="17491" y="10339"/>
                  <a:pt x="17910" y="10754"/>
                </a:cubicBezTo>
                <a:cubicBezTo>
                  <a:pt x="17948" y="10792"/>
                  <a:pt x="17985" y="10831"/>
                  <a:pt x="18021" y="10871"/>
                </a:cubicBezTo>
                <a:cubicBezTo>
                  <a:pt x="17871" y="10824"/>
                  <a:pt x="17714" y="10800"/>
                  <a:pt x="17555" y="10800"/>
                </a:cubicBezTo>
                <a:cubicBezTo>
                  <a:pt x="17366" y="10800"/>
                  <a:pt x="17173" y="10839"/>
                  <a:pt x="16948" y="10924"/>
                </a:cubicBezTo>
                <a:cubicBezTo>
                  <a:pt x="16756" y="10842"/>
                  <a:pt x="16553" y="10800"/>
                  <a:pt x="16342" y="10800"/>
                </a:cubicBezTo>
                <a:cubicBezTo>
                  <a:pt x="16339" y="10800"/>
                  <a:pt x="16339" y="10800"/>
                  <a:pt x="16339" y="10800"/>
                </a:cubicBezTo>
                <a:cubicBezTo>
                  <a:pt x="16129" y="10800"/>
                  <a:pt x="15926" y="10842"/>
                  <a:pt x="15733" y="10924"/>
                </a:cubicBezTo>
                <a:cubicBezTo>
                  <a:pt x="15508" y="10839"/>
                  <a:pt x="15315" y="10800"/>
                  <a:pt x="15126" y="10800"/>
                </a:cubicBezTo>
                <a:cubicBezTo>
                  <a:pt x="14967" y="10800"/>
                  <a:pt x="14811" y="10824"/>
                  <a:pt x="14661" y="10871"/>
                </a:cubicBezTo>
                <a:cubicBezTo>
                  <a:pt x="14696" y="10831"/>
                  <a:pt x="14733" y="10792"/>
                  <a:pt x="14771" y="10754"/>
                </a:cubicBezTo>
                <a:close/>
                <a:moveTo>
                  <a:pt x="14623" y="10915"/>
                </a:moveTo>
                <a:cubicBezTo>
                  <a:pt x="14784" y="10858"/>
                  <a:pt x="14953" y="10829"/>
                  <a:pt x="15126" y="10829"/>
                </a:cubicBezTo>
                <a:cubicBezTo>
                  <a:pt x="15303" y="10829"/>
                  <a:pt x="15483" y="10865"/>
                  <a:pt x="15691" y="10941"/>
                </a:cubicBezTo>
                <a:cubicBezTo>
                  <a:pt x="15435" y="11043"/>
                  <a:pt x="15157" y="11194"/>
                  <a:pt x="14837" y="11369"/>
                </a:cubicBezTo>
                <a:cubicBezTo>
                  <a:pt x="14834" y="11370"/>
                  <a:pt x="14834" y="11370"/>
                  <a:pt x="14834" y="11370"/>
                </a:cubicBezTo>
                <a:cubicBezTo>
                  <a:pt x="14648" y="11472"/>
                  <a:pt x="14438" y="11586"/>
                  <a:pt x="14206" y="11705"/>
                </a:cubicBezTo>
                <a:cubicBezTo>
                  <a:pt x="14289" y="11418"/>
                  <a:pt x="14433" y="11145"/>
                  <a:pt x="14623" y="10915"/>
                </a:cubicBezTo>
                <a:close/>
                <a:moveTo>
                  <a:pt x="14195" y="11744"/>
                </a:moveTo>
                <a:cubicBezTo>
                  <a:pt x="14435" y="11622"/>
                  <a:pt x="14654" y="11503"/>
                  <a:pt x="14847" y="11397"/>
                </a:cubicBezTo>
                <a:cubicBezTo>
                  <a:pt x="14849" y="11396"/>
                  <a:pt x="14849" y="11396"/>
                  <a:pt x="14849" y="11396"/>
                </a:cubicBezTo>
                <a:cubicBezTo>
                  <a:pt x="15076" y="11272"/>
                  <a:pt x="15279" y="11162"/>
                  <a:pt x="15468" y="11071"/>
                </a:cubicBezTo>
                <a:cubicBezTo>
                  <a:pt x="15157" y="11287"/>
                  <a:pt x="14937" y="11610"/>
                  <a:pt x="14854" y="11980"/>
                </a:cubicBezTo>
                <a:cubicBezTo>
                  <a:pt x="14609" y="12092"/>
                  <a:pt x="14369" y="12192"/>
                  <a:pt x="14121" y="12287"/>
                </a:cubicBezTo>
                <a:cubicBezTo>
                  <a:pt x="14123" y="12104"/>
                  <a:pt x="14148" y="11922"/>
                  <a:pt x="14195" y="11744"/>
                </a:cubicBezTo>
                <a:close/>
                <a:moveTo>
                  <a:pt x="14846" y="12601"/>
                </a:moveTo>
                <a:cubicBezTo>
                  <a:pt x="14613" y="12495"/>
                  <a:pt x="14384" y="12400"/>
                  <a:pt x="14147" y="12309"/>
                </a:cubicBezTo>
                <a:cubicBezTo>
                  <a:pt x="14383" y="12218"/>
                  <a:pt x="14613" y="12122"/>
                  <a:pt x="14846" y="12016"/>
                </a:cubicBezTo>
                <a:cubicBezTo>
                  <a:pt x="14827" y="12112"/>
                  <a:pt x="14817" y="12211"/>
                  <a:pt x="14817" y="12309"/>
                </a:cubicBezTo>
                <a:cubicBezTo>
                  <a:pt x="14817" y="12407"/>
                  <a:pt x="14827" y="12505"/>
                  <a:pt x="14846" y="12601"/>
                </a:cubicBezTo>
                <a:close/>
                <a:moveTo>
                  <a:pt x="14854" y="12637"/>
                </a:moveTo>
                <a:cubicBezTo>
                  <a:pt x="14937" y="13008"/>
                  <a:pt x="15157" y="13331"/>
                  <a:pt x="15468" y="13546"/>
                </a:cubicBezTo>
                <a:cubicBezTo>
                  <a:pt x="15279" y="13456"/>
                  <a:pt x="15076" y="13345"/>
                  <a:pt x="14848" y="13221"/>
                </a:cubicBezTo>
                <a:cubicBezTo>
                  <a:pt x="14654" y="13115"/>
                  <a:pt x="14435" y="12996"/>
                  <a:pt x="14195" y="12873"/>
                </a:cubicBezTo>
                <a:cubicBezTo>
                  <a:pt x="14148" y="12696"/>
                  <a:pt x="14123" y="12513"/>
                  <a:pt x="14121" y="12331"/>
                </a:cubicBezTo>
                <a:cubicBezTo>
                  <a:pt x="14370" y="12426"/>
                  <a:pt x="14610" y="12526"/>
                  <a:pt x="14854" y="12637"/>
                </a:cubicBezTo>
                <a:close/>
                <a:moveTo>
                  <a:pt x="2724" y="3513"/>
                </a:moveTo>
                <a:cubicBezTo>
                  <a:pt x="2724" y="3536"/>
                  <a:pt x="2724" y="3536"/>
                  <a:pt x="2724" y="3536"/>
                </a:cubicBezTo>
                <a:cubicBezTo>
                  <a:pt x="2722" y="3537"/>
                  <a:pt x="2722" y="3537"/>
                  <a:pt x="2722" y="3537"/>
                </a:cubicBezTo>
                <a:cubicBezTo>
                  <a:pt x="2724" y="3538"/>
                  <a:pt x="2724" y="3538"/>
                  <a:pt x="2724" y="3538"/>
                </a:cubicBezTo>
                <a:cubicBezTo>
                  <a:pt x="2724" y="3563"/>
                  <a:pt x="2724" y="3563"/>
                  <a:pt x="2724" y="3563"/>
                </a:cubicBezTo>
                <a:cubicBezTo>
                  <a:pt x="2731" y="4148"/>
                  <a:pt x="2965" y="4699"/>
                  <a:pt x="3383" y="5113"/>
                </a:cubicBezTo>
                <a:cubicBezTo>
                  <a:pt x="3808" y="5534"/>
                  <a:pt x="4373" y="5766"/>
                  <a:pt x="4974" y="5766"/>
                </a:cubicBezTo>
                <a:cubicBezTo>
                  <a:pt x="5574" y="5766"/>
                  <a:pt x="6139" y="5534"/>
                  <a:pt x="6564" y="5113"/>
                </a:cubicBezTo>
                <a:cubicBezTo>
                  <a:pt x="6986" y="4695"/>
                  <a:pt x="7220" y="4140"/>
                  <a:pt x="7223" y="3550"/>
                </a:cubicBezTo>
                <a:cubicBezTo>
                  <a:pt x="7223" y="3538"/>
                  <a:pt x="7223" y="3538"/>
                  <a:pt x="7223" y="3538"/>
                </a:cubicBezTo>
                <a:cubicBezTo>
                  <a:pt x="7225" y="3537"/>
                  <a:pt x="7225" y="3537"/>
                  <a:pt x="7225" y="3537"/>
                </a:cubicBezTo>
                <a:cubicBezTo>
                  <a:pt x="7223" y="3536"/>
                  <a:pt x="7223" y="3536"/>
                  <a:pt x="7223" y="3536"/>
                </a:cubicBezTo>
                <a:cubicBezTo>
                  <a:pt x="7223" y="3524"/>
                  <a:pt x="7223" y="3524"/>
                  <a:pt x="7223" y="3524"/>
                </a:cubicBezTo>
                <a:cubicBezTo>
                  <a:pt x="7220" y="2934"/>
                  <a:pt x="6986" y="2379"/>
                  <a:pt x="6564" y="1961"/>
                </a:cubicBezTo>
                <a:cubicBezTo>
                  <a:pt x="6139" y="1540"/>
                  <a:pt x="5574" y="1308"/>
                  <a:pt x="4974" y="1308"/>
                </a:cubicBezTo>
                <a:cubicBezTo>
                  <a:pt x="4373" y="1308"/>
                  <a:pt x="3808" y="1540"/>
                  <a:pt x="3383" y="1961"/>
                </a:cubicBezTo>
                <a:cubicBezTo>
                  <a:pt x="2965" y="2375"/>
                  <a:pt x="2731" y="2925"/>
                  <a:pt x="2724" y="3513"/>
                </a:cubicBezTo>
                <a:close/>
                <a:moveTo>
                  <a:pt x="3256" y="2143"/>
                </a:moveTo>
                <a:cubicBezTo>
                  <a:pt x="3417" y="2086"/>
                  <a:pt x="3586" y="2057"/>
                  <a:pt x="3759" y="2057"/>
                </a:cubicBezTo>
                <a:cubicBezTo>
                  <a:pt x="3936" y="2057"/>
                  <a:pt x="4116" y="2093"/>
                  <a:pt x="4324" y="2169"/>
                </a:cubicBezTo>
                <a:cubicBezTo>
                  <a:pt x="4067" y="2271"/>
                  <a:pt x="3788" y="2423"/>
                  <a:pt x="3467" y="2598"/>
                </a:cubicBezTo>
                <a:cubicBezTo>
                  <a:pt x="3281" y="2700"/>
                  <a:pt x="3070" y="2815"/>
                  <a:pt x="2839" y="2933"/>
                </a:cubicBezTo>
                <a:cubicBezTo>
                  <a:pt x="2922" y="2646"/>
                  <a:pt x="3066" y="2373"/>
                  <a:pt x="3256" y="2143"/>
                </a:cubicBezTo>
                <a:close/>
                <a:moveTo>
                  <a:pt x="5005" y="4616"/>
                </a:moveTo>
                <a:cubicBezTo>
                  <a:pt x="5089" y="4572"/>
                  <a:pt x="5175" y="4524"/>
                  <a:pt x="5265" y="4476"/>
                </a:cubicBezTo>
                <a:cubicBezTo>
                  <a:pt x="5595" y="4295"/>
                  <a:pt x="5968" y="4092"/>
                  <a:pt x="6426" y="3881"/>
                </a:cubicBezTo>
                <a:cubicBezTo>
                  <a:pt x="6318" y="4327"/>
                  <a:pt x="6003" y="4702"/>
                  <a:pt x="5580" y="4889"/>
                </a:cubicBezTo>
                <a:cubicBezTo>
                  <a:pt x="5386" y="4814"/>
                  <a:pt x="5182" y="4710"/>
                  <a:pt x="5005" y="4616"/>
                </a:cubicBezTo>
                <a:close/>
                <a:moveTo>
                  <a:pt x="5580" y="4913"/>
                </a:moveTo>
                <a:cubicBezTo>
                  <a:pt x="5579" y="4914"/>
                  <a:pt x="5579" y="4914"/>
                  <a:pt x="5579" y="4914"/>
                </a:cubicBezTo>
                <a:cubicBezTo>
                  <a:pt x="5579" y="4912"/>
                  <a:pt x="5579" y="4912"/>
                  <a:pt x="5579" y="4912"/>
                </a:cubicBezTo>
                <a:cubicBezTo>
                  <a:pt x="5579" y="4912"/>
                  <a:pt x="5579" y="4912"/>
                  <a:pt x="5579" y="4912"/>
                </a:cubicBezTo>
                <a:lnTo>
                  <a:pt x="5580" y="4913"/>
                </a:lnTo>
                <a:close/>
                <a:moveTo>
                  <a:pt x="4974" y="4633"/>
                </a:moveTo>
                <a:cubicBezTo>
                  <a:pt x="5147" y="4726"/>
                  <a:pt x="5347" y="4829"/>
                  <a:pt x="5539" y="4905"/>
                </a:cubicBezTo>
                <a:cubicBezTo>
                  <a:pt x="5332" y="4981"/>
                  <a:pt x="5152" y="5016"/>
                  <a:pt x="4975" y="5016"/>
                </a:cubicBezTo>
                <a:cubicBezTo>
                  <a:pt x="4972" y="5016"/>
                  <a:pt x="4972" y="5016"/>
                  <a:pt x="4972" y="5016"/>
                </a:cubicBezTo>
                <a:cubicBezTo>
                  <a:pt x="4795" y="5016"/>
                  <a:pt x="4615" y="4981"/>
                  <a:pt x="4408" y="4905"/>
                </a:cubicBezTo>
                <a:cubicBezTo>
                  <a:pt x="4600" y="4829"/>
                  <a:pt x="4800" y="4726"/>
                  <a:pt x="4974" y="4633"/>
                </a:cubicBezTo>
                <a:close/>
                <a:moveTo>
                  <a:pt x="4367" y="4889"/>
                </a:moveTo>
                <a:cubicBezTo>
                  <a:pt x="3944" y="4702"/>
                  <a:pt x="3629" y="4327"/>
                  <a:pt x="3521" y="3881"/>
                </a:cubicBezTo>
                <a:cubicBezTo>
                  <a:pt x="3979" y="4092"/>
                  <a:pt x="4352" y="4295"/>
                  <a:pt x="4682" y="4476"/>
                </a:cubicBezTo>
                <a:cubicBezTo>
                  <a:pt x="4691" y="4480"/>
                  <a:pt x="4691" y="4480"/>
                  <a:pt x="4691" y="4480"/>
                </a:cubicBezTo>
                <a:cubicBezTo>
                  <a:pt x="4778" y="4528"/>
                  <a:pt x="4861" y="4573"/>
                  <a:pt x="4942" y="4616"/>
                </a:cubicBezTo>
                <a:cubicBezTo>
                  <a:pt x="4765" y="4710"/>
                  <a:pt x="4561" y="4814"/>
                  <a:pt x="4367" y="4889"/>
                </a:cubicBezTo>
                <a:close/>
                <a:moveTo>
                  <a:pt x="5250" y="4449"/>
                </a:moveTo>
                <a:cubicBezTo>
                  <a:pt x="5155" y="4502"/>
                  <a:pt x="5062" y="4552"/>
                  <a:pt x="4974" y="4599"/>
                </a:cubicBezTo>
                <a:cubicBezTo>
                  <a:pt x="4885" y="4552"/>
                  <a:pt x="4793" y="4502"/>
                  <a:pt x="4697" y="4449"/>
                </a:cubicBezTo>
                <a:cubicBezTo>
                  <a:pt x="4361" y="4266"/>
                  <a:pt x="3981" y="4059"/>
                  <a:pt x="3513" y="3845"/>
                </a:cubicBezTo>
                <a:cubicBezTo>
                  <a:pt x="3491" y="3744"/>
                  <a:pt x="3480" y="3640"/>
                  <a:pt x="3480" y="3537"/>
                </a:cubicBezTo>
                <a:cubicBezTo>
                  <a:pt x="3480" y="3434"/>
                  <a:pt x="3491" y="3330"/>
                  <a:pt x="3513" y="3229"/>
                </a:cubicBezTo>
                <a:cubicBezTo>
                  <a:pt x="3981" y="3015"/>
                  <a:pt x="4361" y="2807"/>
                  <a:pt x="4697" y="2624"/>
                </a:cubicBezTo>
                <a:cubicBezTo>
                  <a:pt x="4711" y="2616"/>
                  <a:pt x="4711" y="2616"/>
                  <a:pt x="4711" y="2616"/>
                </a:cubicBezTo>
                <a:cubicBezTo>
                  <a:pt x="4802" y="2567"/>
                  <a:pt x="4889" y="2519"/>
                  <a:pt x="4974" y="2474"/>
                </a:cubicBezTo>
                <a:cubicBezTo>
                  <a:pt x="5062" y="2522"/>
                  <a:pt x="5154" y="2572"/>
                  <a:pt x="5251" y="2624"/>
                </a:cubicBezTo>
                <a:cubicBezTo>
                  <a:pt x="5586" y="2808"/>
                  <a:pt x="5967" y="3015"/>
                  <a:pt x="6434" y="3229"/>
                </a:cubicBezTo>
                <a:cubicBezTo>
                  <a:pt x="6456" y="3330"/>
                  <a:pt x="6467" y="3433"/>
                  <a:pt x="6467" y="3537"/>
                </a:cubicBezTo>
                <a:cubicBezTo>
                  <a:pt x="6467" y="3640"/>
                  <a:pt x="6456" y="3744"/>
                  <a:pt x="6434" y="3845"/>
                </a:cubicBezTo>
                <a:cubicBezTo>
                  <a:pt x="5967" y="4059"/>
                  <a:pt x="5586" y="4266"/>
                  <a:pt x="5250" y="4449"/>
                </a:cubicBezTo>
                <a:close/>
                <a:moveTo>
                  <a:pt x="5265" y="2598"/>
                </a:moveTo>
                <a:cubicBezTo>
                  <a:pt x="5262" y="2597"/>
                  <a:pt x="5262" y="2597"/>
                  <a:pt x="5262" y="2597"/>
                </a:cubicBezTo>
                <a:cubicBezTo>
                  <a:pt x="5173" y="2548"/>
                  <a:pt x="5088" y="2502"/>
                  <a:pt x="5005" y="2457"/>
                </a:cubicBezTo>
                <a:cubicBezTo>
                  <a:pt x="5182" y="2363"/>
                  <a:pt x="5387" y="2259"/>
                  <a:pt x="5580" y="2185"/>
                </a:cubicBezTo>
                <a:cubicBezTo>
                  <a:pt x="6003" y="2371"/>
                  <a:pt x="6318" y="2747"/>
                  <a:pt x="6426" y="3193"/>
                </a:cubicBezTo>
                <a:cubicBezTo>
                  <a:pt x="5968" y="2982"/>
                  <a:pt x="5595" y="2778"/>
                  <a:pt x="5265" y="2598"/>
                </a:cubicBezTo>
                <a:close/>
                <a:moveTo>
                  <a:pt x="4974" y="2440"/>
                </a:moveTo>
                <a:cubicBezTo>
                  <a:pt x="4801" y="2348"/>
                  <a:pt x="4600" y="2245"/>
                  <a:pt x="4408" y="2169"/>
                </a:cubicBezTo>
                <a:cubicBezTo>
                  <a:pt x="4615" y="2093"/>
                  <a:pt x="4795" y="2058"/>
                  <a:pt x="4972" y="2057"/>
                </a:cubicBezTo>
                <a:cubicBezTo>
                  <a:pt x="4975" y="2057"/>
                  <a:pt x="4975" y="2057"/>
                  <a:pt x="4975" y="2057"/>
                </a:cubicBezTo>
                <a:cubicBezTo>
                  <a:pt x="5152" y="2058"/>
                  <a:pt x="5332" y="2093"/>
                  <a:pt x="5539" y="2169"/>
                </a:cubicBezTo>
                <a:cubicBezTo>
                  <a:pt x="5347" y="2245"/>
                  <a:pt x="5146" y="2348"/>
                  <a:pt x="4974" y="2440"/>
                </a:cubicBezTo>
                <a:close/>
                <a:moveTo>
                  <a:pt x="4942" y="2457"/>
                </a:moveTo>
                <a:cubicBezTo>
                  <a:pt x="4858" y="2502"/>
                  <a:pt x="4772" y="2549"/>
                  <a:pt x="4681" y="2599"/>
                </a:cubicBezTo>
                <a:cubicBezTo>
                  <a:pt x="4351" y="2779"/>
                  <a:pt x="3978" y="2983"/>
                  <a:pt x="3521" y="3193"/>
                </a:cubicBezTo>
                <a:cubicBezTo>
                  <a:pt x="3629" y="2747"/>
                  <a:pt x="3944" y="2371"/>
                  <a:pt x="4367" y="2185"/>
                </a:cubicBezTo>
                <a:cubicBezTo>
                  <a:pt x="4561" y="2259"/>
                  <a:pt x="4765" y="2363"/>
                  <a:pt x="4942" y="2457"/>
                </a:cubicBezTo>
                <a:close/>
                <a:moveTo>
                  <a:pt x="2828" y="2972"/>
                </a:moveTo>
                <a:cubicBezTo>
                  <a:pt x="3071" y="2849"/>
                  <a:pt x="3289" y="2730"/>
                  <a:pt x="3484" y="2623"/>
                </a:cubicBezTo>
                <a:cubicBezTo>
                  <a:pt x="3710" y="2500"/>
                  <a:pt x="3912" y="2389"/>
                  <a:pt x="4101" y="2300"/>
                </a:cubicBezTo>
                <a:cubicBezTo>
                  <a:pt x="3790" y="2515"/>
                  <a:pt x="3570" y="2838"/>
                  <a:pt x="3487" y="3208"/>
                </a:cubicBezTo>
                <a:cubicBezTo>
                  <a:pt x="3242" y="3320"/>
                  <a:pt x="3003" y="3420"/>
                  <a:pt x="2754" y="3515"/>
                </a:cubicBezTo>
                <a:cubicBezTo>
                  <a:pt x="2756" y="3332"/>
                  <a:pt x="2781" y="3150"/>
                  <a:pt x="2828" y="2972"/>
                </a:cubicBezTo>
                <a:close/>
                <a:moveTo>
                  <a:pt x="3479" y="3829"/>
                </a:moveTo>
                <a:cubicBezTo>
                  <a:pt x="3246" y="3724"/>
                  <a:pt x="3017" y="3628"/>
                  <a:pt x="2779" y="3537"/>
                </a:cubicBezTo>
                <a:cubicBezTo>
                  <a:pt x="3016" y="3446"/>
                  <a:pt x="3246" y="3350"/>
                  <a:pt x="3479" y="3245"/>
                </a:cubicBezTo>
                <a:cubicBezTo>
                  <a:pt x="3460" y="3341"/>
                  <a:pt x="3450" y="3439"/>
                  <a:pt x="3450" y="3537"/>
                </a:cubicBezTo>
                <a:cubicBezTo>
                  <a:pt x="3450" y="3635"/>
                  <a:pt x="3460" y="3733"/>
                  <a:pt x="3479" y="3829"/>
                </a:cubicBezTo>
                <a:close/>
                <a:moveTo>
                  <a:pt x="2754" y="3559"/>
                </a:moveTo>
                <a:cubicBezTo>
                  <a:pt x="3002" y="3654"/>
                  <a:pt x="3242" y="3754"/>
                  <a:pt x="3487" y="3865"/>
                </a:cubicBezTo>
                <a:cubicBezTo>
                  <a:pt x="3570" y="4236"/>
                  <a:pt x="3790" y="4559"/>
                  <a:pt x="4101" y="4774"/>
                </a:cubicBezTo>
                <a:cubicBezTo>
                  <a:pt x="3912" y="4684"/>
                  <a:pt x="3709" y="4573"/>
                  <a:pt x="3482" y="4449"/>
                </a:cubicBezTo>
                <a:cubicBezTo>
                  <a:pt x="3289" y="4344"/>
                  <a:pt x="3071" y="4225"/>
                  <a:pt x="2828" y="4101"/>
                </a:cubicBezTo>
                <a:cubicBezTo>
                  <a:pt x="2781" y="3924"/>
                  <a:pt x="2756" y="3742"/>
                  <a:pt x="2754" y="3559"/>
                </a:cubicBezTo>
                <a:close/>
                <a:moveTo>
                  <a:pt x="2839" y="4140"/>
                </a:moveTo>
                <a:cubicBezTo>
                  <a:pt x="3072" y="4260"/>
                  <a:pt x="3282" y="4374"/>
                  <a:pt x="3468" y="4476"/>
                </a:cubicBezTo>
                <a:cubicBezTo>
                  <a:pt x="3789" y="4651"/>
                  <a:pt x="4067" y="4803"/>
                  <a:pt x="4324" y="4905"/>
                </a:cubicBezTo>
                <a:cubicBezTo>
                  <a:pt x="4116" y="4981"/>
                  <a:pt x="3936" y="5016"/>
                  <a:pt x="3759" y="5016"/>
                </a:cubicBezTo>
                <a:cubicBezTo>
                  <a:pt x="3586" y="5016"/>
                  <a:pt x="3417" y="4987"/>
                  <a:pt x="3256" y="4930"/>
                </a:cubicBezTo>
                <a:cubicBezTo>
                  <a:pt x="3066" y="4701"/>
                  <a:pt x="2922" y="4428"/>
                  <a:pt x="2839" y="4140"/>
                </a:cubicBezTo>
                <a:close/>
                <a:moveTo>
                  <a:pt x="6543" y="5092"/>
                </a:moveTo>
                <a:cubicBezTo>
                  <a:pt x="6124" y="5507"/>
                  <a:pt x="5566" y="5736"/>
                  <a:pt x="4974" y="5736"/>
                </a:cubicBezTo>
                <a:cubicBezTo>
                  <a:pt x="4381" y="5736"/>
                  <a:pt x="3823" y="5507"/>
                  <a:pt x="3404" y="5092"/>
                </a:cubicBezTo>
                <a:cubicBezTo>
                  <a:pt x="3366" y="5054"/>
                  <a:pt x="3329" y="5015"/>
                  <a:pt x="3294" y="4974"/>
                </a:cubicBezTo>
                <a:cubicBezTo>
                  <a:pt x="3443" y="5022"/>
                  <a:pt x="3600" y="5046"/>
                  <a:pt x="3759" y="5046"/>
                </a:cubicBezTo>
                <a:cubicBezTo>
                  <a:pt x="3948" y="5046"/>
                  <a:pt x="4141" y="5006"/>
                  <a:pt x="4366" y="4921"/>
                </a:cubicBezTo>
                <a:cubicBezTo>
                  <a:pt x="4558" y="5004"/>
                  <a:pt x="4761" y="5046"/>
                  <a:pt x="4972" y="5046"/>
                </a:cubicBezTo>
                <a:cubicBezTo>
                  <a:pt x="4975" y="5046"/>
                  <a:pt x="4975" y="5046"/>
                  <a:pt x="4975" y="5046"/>
                </a:cubicBezTo>
                <a:cubicBezTo>
                  <a:pt x="5186" y="5046"/>
                  <a:pt x="5389" y="5004"/>
                  <a:pt x="5581" y="4921"/>
                </a:cubicBezTo>
                <a:cubicBezTo>
                  <a:pt x="5806" y="5006"/>
                  <a:pt x="5999" y="5046"/>
                  <a:pt x="6188" y="5046"/>
                </a:cubicBezTo>
                <a:cubicBezTo>
                  <a:pt x="6347" y="5046"/>
                  <a:pt x="6504" y="5022"/>
                  <a:pt x="6654" y="4974"/>
                </a:cubicBezTo>
                <a:cubicBezTo>
                  <a:pt x="6618" y="5014"/>
                  <a:pt x="6581" y="5054"/>
                  <a:pt x="6543" y="5092"/>
                </a:cubicBezTo>
                <a:close/>
                <a:moveTo>
                  <a:pt x="6691" y="4930"/>
                </a:moveTo>
                <a:cubicBezTo>
                  <a:pt x="6530" y="4987"/>
                  <a:pt x="6361" y="5016"/>
                  <a:pt x="6188" y="5016"/>
                </a:cubicBezTo>
                <a:cubicBezTo>
                  <a:pt x="6011" y="5016"/>
                  <a:pt x="5831" y="4981"/>
                  <a:pt x="5623" y="4905"/>
                </a:cubicBezTo>
                <a:cubicBezTo>
                  <a:pt x="5880" y="4803"/>
                  <a:pt x="6158" y="4651"/>
                  <a:pt x="6479" y="4476"/>
                </a:cubicBezTo>
                <a:cubicBezTo>
                  <a:pt x="6665" y="4374"/>
                  <a:pt x="6876" y="4259"/>
                  <a:pt x="7108" y="4140"/>
                </a:cubicBezTo>
                <a:cubicBezTo>
                  <a:pt x="7025" y="4428"/>
                  <a:pt x="6881" y="4701"/>
                  <a:pt x="6691" y="4930"/>
                </a:cubicBezTo>
                <a:close/>
                <a:moveTo>
                  <a:pt x="7119" y="4101"/>
                </a:moveTo>
                <a:cubicBezTo>
                  <a:pt x="6879" y="4224"/>
                  <a:pt x="6660" y="4343"/>
                  <a:pt x="6467" y="4448"/>
                </a:cubicBezTo>
                <a:cubicBezTo>
                  <a:pt x="6472" y="4456"/>
                  <a:pt x="6472" y="4456"/>
                  <a:pt x="6472" y="4456"/>
                </a:cubicBezTo>
                <a:cubicBezTo>
                  <a:pt x="6472" y="4456"/>
                  <a:pt x="6471" y="4457"/>
                  <a:pt x="6471" y="4457"/>
                </a:cubicBezTo>
                <a:cubicBezTo>
                  <a:pt x="6464" y="4450"/>
                  <a:pt x="6464" y="4450"/>
                  <a:pt x="6464" y="4450"/>
                </a:cubicBezTo>
                <a:cubicBezTo>
                  <a:pt x="6238" y="4574"/>
                  <a:pt x="6035" y="4684"/>
                  <a:pt x="5846" y="4774"/>
                </a:cubicBezTo>
                <a:cubicBezTo>
                  <a:pt x="6157" y="4559"/>
                  <a:pt x="6377" y="4236"/>
                  <a:pt x="6460" y="3865"/>
                </a:cubicBezTo>
                <a:cubicBezTo>
                  <a:pt x="6705" y="3754"/>
                  <a:pt x="6945" y="3654"/>
                  <a:pt x="7193" y="3559"/>
                </a:cubicBezTo>
                <a:cubicBezTo>
                  <a:pt x="7191" y="3742"/>
                  <a:pt x="7166" y="3924"/>
                  <a:pt x="7119" y="4101"/>
                </a:cubicBezTo>
                <a:close/>
                <a:moveTo>
                  <a:pt x="6468" y="3245"/>
                </a:moveTo>
                <a:cubicBezTo>
                  <a:pt x="6701" y="3350"/>
                  <a:pt x="6930" y="3446"/>
                  <a:pt x="7168" y="3537"/>
                </a:cubicBezTo>
                <a:cubicBezTo>
                  <a:pt x="6930" y="3628"/>
                  <a:pt x="6701" y="3723"/>
                  <a:pt x="6468" y="3829"/>
                </a:cubicBezTo>
                <a:cubicBezTo>
                  <a:pt x="6487" y="3733"/>
                  <a:pt x="6497" y="3635"/>
                  <a:pt x="6497" y="3537"/>
                </a:cubicBezTo>
                <a:cubicBezTo>
                  <a:pt x="6497" y="3439"/>
                  <a:pt x="6487" y="3341"/>
                  <a:pt x="6468" y="3245"/>
                </a:cubicBezTo>
                <a:close/>
                <a:moveTo>
                  <a:pt x="7193" y="3515"/>
                </a:moveTo>
                <a:cubicBezTo>
                  <a:pt x="6945" y="3420"/>
                  <a:pt x="6705" y="3320"/>
                  <a:pt x="6460" y="3208"/>
                </a:cubicBezTo>
                <a:cubicBezTo>
                  <a:pt x="6377" y="2838"/>
                  <a:pt x="6157" y="2515"/>
                  <a:pt x="5846" y="2300"/>
                </a:cubicBezTo>
                <a:cubicBezTo>
                  <a:pt x="6035" y="2390"/>
                  <a:pt x="6238" y="2500"/>
                  <a:pt x="6465" y="2624"/>
                </a:cubicBezTo>
                <a:cubicBezTo>
                  <a:pt x="6659" y="2730"/>
                  <a:pt x="6878" y="2850"/>
                  <a:pt x="7119" y="2972"/>
                </a:cubicBezTo>
                <a:cubicBezTo>
                  <a:pt x="7166" y="3149"/>
                  <a:pt x="7191" y="3331"/>
                  <a:pt x="7193" y="3515"/>
                </a:cubicBezTo>
                <a:close/>
                <a:moveTo>
                  <a:pt x="7108" y="2933"/>
                </a:moveTo>
                <a:cubicBezTo>
                  <a:pt x="6877" y="2815"/>
                  <a:pt x="6666" y="2700"/>
                  <a:pt x="6479" y="2598"/>
                </a:cubicBezTo>
                <a:cubicBezTo>
                  <a:pt x="6159" y="2423"/>
                  <a:pt x="5880" y="2271"/>
                  <a:pt x="5623" y="2169"/>
                </a:cubicBezTo>
                <a:cubicBezTo>
                  <a:pt x="5831" y="2093"/>
                  <a:pt x="6011" y="2057"/>
                  <a:pt x="6188" y="2057"/>
                </a:cubicBezTo>
                <a:cubicBezTo>
                  <a:pt x="6361" y="2057"/>
                  <a:pt x="6530" y="2086"/>
                  <a:pt x="6691" y="2143"/>
                </a:cubicBezTo>
                <a:cubicBezTo>
                  <a:pt x="6881" y="2373"/>
                  <a:pt x="7025" y="2646"/>
                  <a:pt x="7108" y="2933"/>
                </a:cubicBezTo>
                <a:close/>
                <a:moveTo>
                  <a:pt x="4974" y="1338"/>
                </a:moveTo>
                <a:cubicBezTo>
                  <a:pt x="5566" y="1338"/>
                  <a:pt x="6124" y="1567"/>
                  <a:pt x="6543" y="1982"/>
                </a:cubicBezTo>
                <a:cubicBezTo>
                  <a:pt x="6581" y="2020"/>
                  <a:pt x="6618" y="2059"/>
                  <a:pt x="6654" y="2099"/>
                </a:cubicBezTo>
                <a:cubicBezTo>
                  <a:pt x="6504" y="2052"/>
                  <a:pt x="6347" y="2028"/>
                  <a:pt x="6188" y="2028"/>
                </a:cubicBezTo>
                <a:cubicBezTo>
                  <a:pt x="5999" y="2028"/>
                  <a:pt x="5806" y="2067"/>
                  <a:pt x="5581" y="2153"/>
                </a:cubicBezTo>
                <a:cubicBezTo>
                  <a:pt x="5389" y="2070"/>
                  <a:pt x="5186" y="2028"/>
                  <a:pt x="4975" y="2028"/>
                </a:cubicBezTo>
                <a:cubicBezTo>
                  <a:pt x="4972" y="2028"/>
                  <a:pt x="4972" y="2028"/>
                  <a:pt x="4972" y="2028"/>
                </a:cubicBezTo>
                <a:cubicBezTo>
                  <a:pt x="4762" y="2028"/>
                  <a:pt x="4558" y="2070"/>
                  <a:pt x="4366" y="2153"/>
                </a:cubicBezTo>
                <a:cubicBezTo>
                  <a:pt x="4141" y="2067"/>
                  <a:pt x="3948" y="2028"/>
                  <a:pt x="3759" y="2028"/>
                </a:cubicBezTo>
                <a:cubicBezTo>
                  <a:pt x="3600" y="2028"/>
                  <a:pt x="3444" y="2052"/>
                  <a:pt x="3294" y="2099"/>
                </a:cubicBezTo>
                <a:cubicBezTo>
                  <a:pt x="3329" y="2059"/>
                  <a:pt x="3366" y="2020"/>
                  <a:pt x="3404" y="1982"/>
                </a:cubicBezTo>
                <a:cubicBezTo>
                  <a:pt x="3823" y="1567"/>
                  <a:pt x="4381" y="1338"/>
                  <a:pt x="4974" y="1338"/>
                </a:cubicBezTo>
                <a:close/>
                <a:moveTo>
                  <a:pt x="2132" y="1372"/>
                </a:moveTo>
                <a:cubicBezTo>
                  <a:pt x="2733" y="1372"/>
                  <a:pt x="3298" y="1140"/>
                  <a:pt x="3722" y="719"/>
                </a:cubicBezTo>
                <a:cubicBezTo>
                  <a:pt x="3934" y="510"/>
                  <a:pt x="4098" y="266"/>
                  <a:pt x="4210" y="0"/>
                </a:cubicBezTo>
                <a:cubicBezTo>
                  <a:pt x="4175" y="0"/>
                  <a:pt x="4175" y="0"/>
                  <a:pt x="4175" y="0"/>
                </a:cubicBezTo>
                <a:cubicBezTo>
                  <a:pt x="4092" y="193"/>
                  <a:pt x="3982" y="376"/>
                  <a:pt x="3849" y="537"/>
                </a:cubicBezTo>
                <a:cubicBezTo>
                  <a:pt x="3688" y="594"/>
                  <a:pt x="3519" y="623"/>
                  <a:pt x="3347" y="623"/>
                </a:cubicBezTo>
                <a:cubicBezTo>
                  <a:pt x="3169" y="623"/>
                  <a:pt x="2989" y="587"/>
                  <a:pt x="2781" y="511"/>
                </a:cubicBezTo>
                <a:cubicBezTo>
                  <a:pt x="3038" y="409"/>
                  <a:pt x="3317" y="257"/>
                  <a:pt x="3638" y="82"/>
                </a:cubicBezTo>
                <a:cubicBezTo>
                  <a:pt x="3686" y="56"/>
                  <a:pt x="3737" y="28"/>
                  <a:pt x="3788" y="0"/>
                </a:cubicBezTo>
                <a:cubicBezTo>
                  <a:pt x="3726" y="0"/>
                  <a:pt x="3726" y="0"/>
                  <a:pt x="3726" y="0"/>
                </a:cubicBezTo>
                <a:cubicBezTo>
                  <a:pt x="3691" y="19"/>
                  <a:pt x="3655" y="38"/>
                  <a:pt x="3622" y="57"/>
                </a:cubicBezTo>
                <a:cubicBezTo>
                  <a:pt x="3395" y="180"/>
                  <a:pt x="3193" y="291"/>
                  <a:pt x="3004" y="381"/>
                </a:cubicBezTo>
                <a:cubicBezTo>
                  <a:pt x="3154" y="277"/>
                  <a:pt x="3283" y="147"/>
                  <a:pt x="3386" y="0"/>
                </a:cubicBezTo>
                <a:cubicBezTo>
                  <a:pt x="3348" y="0"/>
                  <a:pt x="3348" y="0"/>
                  <a:pt x="3348" y="0"/>
                </a:cubicBezTo>
                <a:cubicBezTo>
                  <a:pt x="3194" y="214"/>
                  <a:pt x="2985" y="387"/>
                  <a:pt x="2738" y="495"/>
                </a:cubicBezTo>
                <a:cubicBezTo>
                  <a:pt x="2544" y="421"/>
                  <a:pt x="2340" y="317"/>
                  <a:pt x="2163" y="223"/>
                </a:cubicBezTo>
                <a:cubicBezTo>
                  <a:pt x="2247" y="178"/>
                  <a:pt x="2333" y="131"/>
                  <a:pt x="2423" y="82"/>
                </a:cubicBezTo>
                <a:cubicBezTo>
                  <a:pt x="2472" y="55"/>
                  <a:pt x="2522" y="28"/>
                  <a:pt x="2574" y="0"/>
                </a:cubicBezTo>
                <a:cubicBezTo>
                  <a:pt x="2511" y="0"/>
                  <a:pt x="2511" y="0"/>
                  <a:pt x="2511" y="0"/>
                </a:cubicBezTo>
                <a:cubicBezTo>
                  <a:pt x="2477" y="19"/>
                  <a:pt x="2442" y="38"/>
                  <a:pt x="2409" y="56"/>
                </a:cubicBezTo>
                <a:cubicBezTo>
                  <a:pt x="2313" y="108"/>
                  <a:pt x="2221" y="158"/>
                  <a:pt x="2132" y="206"/>
                </a:cubicBezTo>
                <a:cubicBezTo>
                  <a:pt x="2046" y="160"/>
                  <a:pt x="1957" y="112"/>
                  <a:pt x="1865" y="61"/>
                </a:cubicBezTo>
                <a:cubicBezTo>
                  <a:pt x="1855" y="56"/>
                  <a:pt x="1855" y="56"/>
                  <a:pt x="1855" y="56"/>
                </a:cubicBezTo>
                <a:cubicBezTo>
                  <a:pt x="1821" y="38"/>
                  <a:pt x="1787" y="19"/>
                  <a:pt x="1752" y="0"/>
                </a:cubicBezTo>
                <a:cubicBezTo>
                  <a:pt x="1690" y="0"/>
                  <a:pt x="1690" y="0"/>
                  <a:pt x="1690" y="0"/>
                </a:cubicBezTo>
                <a:cubicBezTo>
                  <a:pt x="1741" y="28"/>
                  <a:pt x="1791" y="55"/>
                  <a:pt x="1841" y="82"/>
                </a:cubicBezTo>
                <a:cubicBezTo>
                  <a:pt x="1930" y="131"/>
                  <a:pt x="2017" y="178"/>
                  <a:pt x="2100" y="223"/>
                </a:cubicBezTo>
                <a:cubicBezTo>
                  <a:pt x="1924" y="317"/>
                  <a:pt x="1719" y="421"/>
                  <a:pt x="1525" y="495"/>
                </a:cubicBezTo>
                <a:cubicBezTo>
                  <a:pt x="1278" y="387"/>
                  <a:pt x="1069" y="214"/>
                  <a:pt x="916" y="0"/>
                </a:cubicBezTo>
                <a:cubicBezTo>
                  <a:pt x="878" y="0"/>
                  <a:pt x="878" y="0"/>
                  <a:pt x="878" y="0"/>
                </a:cubicBezTo>
                <a:cubicBezTo>
                  <a:pt x="980" y="147"/>
                  <a:pt x="1109" y="277"/>
                  <a:pt x="1259" y="381"/>
                </a:cubicBezTo>
                <a:cubicBezTo>
                  <a:pt x="1070" y="291"/>
                  <a:pt x="867" y="180"/>
                  <a:pt x="640" y="56"/>
                </a:cubicBezTo>
                <a:cubicBezTo>
                  <a:pt x="607" y="38"/>
                  <a:pt x="572" y="19"/>
                  <a:pt x="537" y="0"/>
                </a:cubicBezTo>
                <a:cubicBezTo>
                  <a:pt x="475" y="0"/>
                  <a:pt x="475" y="0"/>
                  <a:pt x="475" y="0"/>
                </a:cubicBezTo>
                <a:cubicBezTo>
                  <a:pt x="527" y="28"/>
                  <a:pt x="577" y="56"/>
                  <a:pt x="626" y="82"/>
                </a:cubicBezTo>
                <a:cubicBezTo>
                  <a:pt x="947" y="257"/>
                  <a:pt x="1225" y="409"/>
                  <a:pt x="1483" y="511"/>
                </a:cubicBezTo>
                <a:cubicBezTo>
                  <a:pt x="1275" y="587"/>
                  <a:pt x="1094" y="623"/>
                  <a:pt x="917" y="623"/>
                </a:cubicBezTo>
                <a:cubicBezTo>
                  <a:pt x="745" y="623"/>
                  <a:pt x="576" y="594"/>
                  <a:pt x="415" y="537"/>
                </a:cubicBezTo>
                <a:cubicBezTo>
                  <a:pt x="281" y="376"/>
                  <a:pt x="171" y="193"/>
                  <a:pt x="89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166" y="266"/>
                  <a:pt x="330" y="510"/>
                  <a:pt x="541" y="719"/>
                </a:cubicBezTo>
                <a:cubicBezTo>
                  <a:pt x="966" y="1140"/>
                  <a:pt x="1531" y="1372"/>
                  <a:pt x="2132" y="1372"/>
                </a:cubicBezTo>
                <a:close/>
                <a:moveTo>
                  <a:pt x="2132" y="240"/>
                </a:moveTo>
                <a:cubicBezTo>
                  <a:pt x="2305" y="332"/>
                  <a:pt x="2505" y="435"/>
                  <a:pt x="2697" y="511"/>
                </a:cubicBezTo>
                <a:cubicBezTo>
                  <a:pt x="2490" y="587"/>
                  <a:pt x="2310" y="622"/>
                  <a:pt x="2134" y="623"/>
                </a:cubicBezTo>
                <a:cubicBezTo>
                  <a:pt x="2130" y="623"/>
                  <a:pt x="2130" y="623"/>
                  <a:pt x="2130" y="623"/>
                </a:cubicBezTo>
                <a:cubicBezTo>
                  <a:pt x="1953" y="622"/>
                  <a:pt x="1774" y="587"/>
                  <a:pt x="1566" y="511"/>
                </a:cubicBezTo>
                <a:cubicBezTo>
                  <a:pt x="1758" y="435"/>
                  <a:pt x="1959" y="332"/>
                  <a:pt x="2132" y="240"/>
                </a:cubicBezTo>
                <a:close/>
                <a:moveTo>
                  <a:pt x="917" y="652"/>
                </a:moveTo>
                <a:cubicBezTo>
                  <a:pt x="1107" y="652"/>
                  <a:pt x="1300" y="613"/>
                  <a:pt x="1524" y="528"/>
                </a:cubicBezTo>
                <a:cubicBezTo>
                  <a:pt x="1716" y="610"/>
                  <a:pt x="1920" y="652"/>
                  <a:pt x="2130" y="652"/>
                </a:cubicBezTo>
                <a:cubicBezTo>
                  <a:pt x="2134" y="652"/>
                  <a:pt x="2134" y="652"/>
                  <a:pt x="2134" y="652"/>
                </a:cubicBezTo>
                <a:cubicBezTo>
                  <a:pt x="2343" y="652"/>
                  <a:pt x="2546" y="610"/>
                  <a:pt x="2739" y="528"/>
                </a:cubicBezTo>
                <a:cubicBezTo>
                  <a:pt x="2964" y="613"/>
                  <a:pt x="3157" y="652"/>
                  <a:pt x="3347" y="652"/>
                </a:cubicBezTo>
                <a:cubicBezTo>
                  <a:pt x="3505" y="652"/>
                  <a:pt x="3662" y="628"/>
                  <a:pt x="3812" y="581"/>
                </a:cubicBezTo>
                <a:cubicBezTo>
                  <a:pt x="3777" y="621"/>
                  <a:pt x="3740" y="660"/>
                  <a:pt x="3701" y="698"/>
                </a:cubicBezTo>
                <a:cubicBezTo>
                  <a:pt x="3282" y="1113"/>
                  <a:pt x="2725" y="1342"/>
                  <a:pt x="2132" y="1342"/>
                </a:cubicBezTo>
                <a:cubicBezTo>
                  <a:pt x="1539" y="1342"/>
                  <a:pt x="981" y="1113"/>
                  <a:pt x="562" y="698"/>
                </a:cubicBezTo>
                <a:cubicBezTo>
                  <a:pt x="524" y="660"/>
                  <a:pt x="487" y="621"/>
                  <a:pt x="452" y="581"/>
                </a:cubicBezTo>
                <a:cubicBezTo>
                  <a:pt x="602" y="628"/>
                  <a:pt x="758" y="652"/>
                  <a:pt x="917" y="652"/>
                </a:cubicBezTo>
                <a:close/>
                <a:moveTo>
                  <a:pt x="24274" y="21068"/>
                </a:moveTo>
                <a:cubicBezTo>
                  <a:pt x="24269" y="20481"/>
                  <a:pt x="24035" y="19928"/>
                  <a:pt x="23615" y="19512"/>
                </a:cubicBezTo>
                <a:cubicBezTo>
                  <a:pt x="23190" y="19092"/>
                  <a:pt x="22625" y="18860"/>
                  <a:pt x="22024" y="18860"/>
                </a:cubicBezTo>
                <a:cubicBezTo>
                  <a:pt x="21423" y="18860"/>
                  <a:pt x="20858" y="19092"/>
                  <a:pt x="20433" y="19512"/>
                </a:cubicBezTo>
                <a:cubicBezTo>
                  <a:pt x="20014" y="19928"/>
                  <a:pt x="19780" y="20481"/>
                  <a:pt x="19775" y="21068"/>
                </a:cubicBezTo>
                <a:cubicBezTo>
                  <a:pt x="19774" y="21087"/>
                  <a:pt x="19774" y="21087"/>
                  <a:pt x="19774" y="21087"/>
                </a:cubicBezTo>
                <a:cubicBezTo>
                  <a:pt x="19772" y="21088"/>
                  <a:pt x="19772" y="21088"/>
                  <a:pt x="19772" y="21088"/>
                </a:cubicBezTo>
                <a:cubicBezTo>
                  <a:pt x="19774" y="21089"/>
                  <a:pt x="19774" y="21089"/>
                  <a:pt x="19774" y="21089"/>
                </a:cubicBezTo>
                <a:cubicBezTo>
                  <a:pt x="19775" y="21107"/>
                  <a:pt x="19775" y="21107"/>
                  <a:pt x="19775" y="21107"/>
                </a:cubicBezTo>
                <a:cubicBezTo>
                  <a:pt x="19776" y="21275"/>
                  <a:pt x="19797" y="21440"/>
                  <a:pt x="19835" y="21600"/>
                </a:cubicBezTo>
                <a:cubicBezTo>
                  <a:pt x="19867" y="21600"/>
                  <a:pt x="19867" y="21600"/>
                  <a:pt x="19867" y="21600"/>
                </a:cubicBezTo>
                <a:cubicBezTo>
                  <a:pt x="19828" y="21439"/>
                  <a:pt x="19806" y="21275"/>
                  <a:pt x="19804" y="21110"/>
                </a:cubicBezTo>
                <a:cubicBezTo>
                  <a:pt x="20053" y="21205"/>
                  <a:pt x="20293" y="21305"/>
                  <a:pt x="20537" y="21417"/>
                </a:cubicBezTo>
                <a:cubicBezTo>
                  <a:pt x="20551" y="21479"/>
                  <a:pt x="20570" y="21540"/>
                  <a:pt x="20591" y="21600"/>
                </a:cubicBezTo>
                <a:cubicBezTo>
                  <a:pt x="20623" y="21600"/>
                  <a:pt x="20623" y="21600"/>
                  <a:pt x="20623" y="21600"/>
                </a:cubicBezTo>
                <a:cubicBezTo>
                  <a:pt x="20603" y="21545"/>
                  <a:pt x="20585" y="21489"/>
                  <a:pt x="20572" y="21432"/>
                </a:cubicBezTo>
                <a:cubicBezTo>
                  <a:pt x="20695" y="21489"/>
                  <a:pt x="20811" y="21545"/>
                  <a:pt x="20923" y="21600"/>
                </a:cubicBezTo>
                <a:cubicBezTo>
                  <a:pt x="20989" y="21600"/>
                  <a:pt x="20989" y="21600"/>
                  <a:pt x="20989" y="21600"/>
                </a:cubicBezTo>
                <a:cubicBezTo>
                  <a:pt x="20855" y="21533"/>
                  <a:pt x="20714" y="21465"/>
                  <a:pt x="20563" y="21396"/>
                </a:cubicBezTo>
                <a:cubicBezTo>
                  <a:pt x="20542" y="21295"/>
                  <a:pt x="20531" y="21191"/>
                  <a:pt x="20531" y="21088"/>
                </a:cubicBezTo>
                <a:cubicBezTo>
                  <a:pt x="20531" y="20985"/>
                  <a:pt x="20542" y="20881"/>
                  <a:pt x="20563" y="20780"/>
                </a:cubicBezTo>
                <a:cubicBezTo>
                  <a:pt x="21032" y="20566"/>
                  <a:pt x="21412" y="20359"/>
                  <a:pt x="21747" y="20176"/>
                </a:cubicBezTo>
                <a:cubicBezTo>
                  <a:pt x="21763" y="20167"/>
                  <a:pt x="21763" y="20167"/>
                  <a:pt x="21763" y="20167"/>
                </a:cubicBezTo>
                <a:cubicBezTo>
                  <a:pt x="21853" y="20118"/>
                  <a:pt x="21940" y="20071"/>
                  <a:pt x="22024" y="20026"/>
                </a:cubicBezTo>
                <a:cubicBezTo>
                  <a:pt x="22109" y="20071"/>
                  <a:pt x="22196" y="20118"/>
                  <a:pt x="22287" y="20168"/>
                </a:cubicBezTo>
                <a:cubicBezTo>
                  <a:pt x="22301" y="20176"/>
                  <a:pt x="22301" y="20176"/>
                  <a:pt x="22301" y="20176"/>
                </a:cubicBezTo>
                <a:cubicBezTo>
                  <a:pt x="22637" y="20359"/>
                  <a:pt x="23017" y="20566"/>
                  <a:pt x="23485" y="20780"/>
                </a:cubicBezTo>
                <a:cubicBezTo>
                  <a:pt x="23507" y="20881"/>
                  <a:pt x="23518" y="20985"/>
                  <a:pt x="23518" y="21088"/>
                </a:cubicBezTo>
                <a:cubicBezTo>
                  <a:pt x="23518" y="21191"/>
                  <a:pt x="23507" y="21295"/>
                  <a:pt x="23485" y="21396"/>
                </a:cubicBezTo>
                <a:cubicBezTo>
                  <a:pt x="23334" y="21465"/>
                  <a:pt x="23193" y="21533"/>
                  <a:pt x="23059" y="21600"/>
                </a:cubicBezTo>
                <a:cubicBezTo>
                  <a:pt x="23125" y="21600"/>
                  <a:pt x="23125" y="21600"/>
                  <a:pt x="23125" y="21600"/>
                </a:cubicBezTo>
                <a:cubicBezTo>
                  <a:pt x="23237" y="21545"/>
                  <a:pt x="23354" y="21489"/>
                  <a:pt x="23477" y="21432"/>
                </a:cubicBezTo>
                <a:cubicBezTo>
                  <a:pt x="23463" y="21489"/>
                  <a:pt x="23445" y="21545"/>
                  <a:pt x="23425" y="21600"/>
                </a:cubicBezTo>
                <a:cubicBezTo>
                  <a:pt x="23457" y="21600"/>
                  <a:pt x="23457" y="21600"/>
                  <a:pt x="23457" y="21600"/>
                </a:cubicBezTo>
                <a:cubicBezTo>
                  <a:pt x="23478" y="21540"/>
                  <a:pt x="23497" y="21479"/>
                  <a:pt x="23511" y="21417"/>
                </a:cubicBezTo>
                <a:cubicBezTo>
                  <a:pt x="23755" y="21305"/>
                  <a:pt x="23995" y="21205"/>
                  <a:pt x="24244" y="21110"/>
                </a:cubicBezTo>
                <a:cubicBezTo>
                  <a:pt x="24242" y="21275"/>
                  <a:pt x="24221" y="21439"/>
                  <a:pt x="24182" y="21600"/>
                </a:cubicBezTo>
                <a:cubicBezTo>
                  <a:pt x="24214" y="21600"/>
                  <a:pt x="24214" y="21600"/>
                  <a:pt x="24214" y="21600"/>
                </a:cubicBezTo>
                <a:cubicBezTo>
                  <a:pt x="24251" y="21440"/>
                  <a:pt x="24272" y="21275"/>
                  <a:pt x="24274" y="21107"/>
                </a:cubicBezTo>
                <a:cubicBezTo>
                  <a:pt x="24274" y="21089"/>
                  <a:pt x="24274" y="21089"/>
                  <a:pt x="24274" y="21089"/>
                </a:cubicBezTo>
                <a:cubicBezTo>
                  <a:pt x="24276" y="21088"/>
                  <a:pt x="24276" y="21088"/>
                  <a:pt x="24276" y="21088"/>
                </a:cubicBezTo>
                <a:cubicBezTo>
                  <a:pt x="24274" y="21087"/>
                  <a:pt x="24274" y="21087"/>
                  <a:pt x="24274" y="21087"/>
                </a:cubicBezTo>
                <a:lnTo>
                  <a:pt x="24274" y="21068"/>
                </a:lnTo>
                <a:close/>
                <a:moveTo>
                  <a:pt x="24158" y="20485"/>
                </a:moveTo>
                <a:cubicBezTo>
                  <a:pt x="23929" y="20367"/>
                  <a:pt x="23719" y="20253"/>
                  <a:pt x="23534" y="20151"/>
                </a:cubicBezTo>
                <a:cubicBezTo>
                  <a:pt x="23530" y="20150"/>
                  <a:pt x="23530" y="20150"/>
                  <a:pt x="23530" y="20150"/>
                </a:cubicBezTo>
                <a:cubicBezTo>
                  <a:pt x="23209" y="19974"/>
                  <a:pt x="22931" y="19822"/>
                  <a:pt x="22673" y="19720"/>
                </a:cubicBezTo>
                <a:cubicBezTo>
                  <a:pt x="22881" y="19644"/>
                  <a:pt x="23062" y="19609"/>
                  <a:pt x="23239" y="19609"/>
                </a:cubicBezTo>
                <a:cubicBezTo>
                  <a:pt x="23411" y="19609"/>
                  <a:pt x="23580" y="19638"/>
                  <a:pt x="23741" y="19695"/>
                </a:cubicBezTo>
                <a:cubicBezTo>
                  <a:pt x="23932" y="19924"/>
                  <a:pt x="24075" y="20197"/>
                  <a:pt x="24158" y="20485"/>
                </a:cubicBezTo>
                <a:close/>
                <a:moveTo>
                  <a:pt x="20454" y="19534"/>
                </a:moveTo>
                <a:cubicBezTo>
                  <a:pt x="20874" y="19118"/>
                  <a:pt x="21431" y="18890"/>
                  <a:pt x="22024" y="18890"/>
                </a:cubicBezTo>
                <a:cubicBezTo>
                  <a:pt x="22617" y="18890"/>
                  <a:pt x="23174" y="19118"/>
                  <a:pt x="23594" y="19534"/>
                </a:cubicBezTo>
                <a:cubicBezTo>
                  <a:pt x="23632" y="19571"/>
                  <a:pt x="23669" y="19611"/>
                  <a:pt x="23704" y="19651"/>
                </a:cubicBezTo>
                <a:cubicBezTo>
                  <a:pt x="23554" y="19603"/>
                  <a:pt x="23398" y="19579"/>
                  <a:pt x="23239" y="19579"/>
                </a:cubicBezTo>
                <a:cubicBezTo>
                  <a:pt x="23049" y="19579"/>
                  <a:pt x="22856" y="19619"/>
                  <a:pt x="22632" y="19704"/>
                </a:cubicBezTo>
                <a:cubicBezTo>
                  <a:pt x="22440" y="19621"/>
                  <a:pt x="22236" y="19579"/>
                  <a:pt x="22026" y="19579"/>
                </a:cubicBezTo>
                <a:cubicBezTo>
                  <a:pt x="22022" y="19579"/>
                  <a:pt x="22022" y="19579"/>
                  <a:pt x="22022" y="19579"/>
                </a:cubicBezTo>
                <a:cubicBezTo>
                  <a:pt x="21813" y="19579"/>
                  <a:pt x="21610" y="19621"/>
                  <a:pt x="21417" y="19704"/>
                </a:cubicBezTo>
                <a:cubicBezTo>
                  <a:pt x="21192" y="19619"/>
                  <a:pt x="20999" y="19579"/>
                  <a:pt x="20809" y="19579"/>
                </a:cubicBezTo>
                <a:cubicBezTo>
                  <a:pt x="20650" y="19579"/>
                  <a:pt x="20494" y="19603"/>
                  <a:pt x="20344" y="19651"/>
                </a:cubicBezTo>
                <a:cubicBezTo>
                  <a:pt x="20379" y="19611"/>
                  <a:pt x="20416" y="19571"/>
                  <a:pt x="20454" y="19534"/>
                </a:cubicBezTo>
                <a:close/>
                <a:moveTo>
                  <a:pt x="20307" y="19695"/>
                </a:moveTo>
                <a:cubicBezTo>
                  <a:pt x="20468" y="19638"/>
                  <a:pt x="20637" y="19609"/>
                  <a:pt x="20809" y="19609"/>
                </a:cubicBezTo>
                <a:cubicBezTo>
                  <a:pt x="20986" y="19609"/>
                  <a:pt x="21167" y="19644"/>
                  <a:pt x="21375" y="19720"/>
                </a:cubicBezTo>
                <a:cubicBezTo>
                  <a:pt x="21118" y="19822"/>
                  <a:pt x="20840" y="19974"/>
                  <a:pt x="20518" y="20150"/>
                </a:cubicBezTo>
                <a:cubicBezTo>
                  <a:pt x="20513" y="20152"/>
                  <a:pt x="20513" y="20152"/>
                  <a:pt x="20513" y="20152"/>
                </a:cubicBezTo>
                <a:cubicBezTo>
                  <a:pt x="20328" y="20253"/>
                  <a:pt x="20118" y="20368"/>
                  <a:pt x="19890" y="20485"/>
                </a:cubicBezTo>
                <a:cubicBezTo>
                  <a:pt x="19973" y="20197"/>
                  <a:pt x="20117" y="19924"/>
                  <a:pt x="20307" y="19695"/>
                </a:cubicBezTo>
                <a:close/>
                <a:moveTo>
                  <a:pt x="20530" y="21380"/>
                </a:moveTo>
                <a:cubicBezTo>
                  <a:pt x="20298" y="21275"/>
                  <a:pt x="20068" y="21179"/>
                  <a:pt x="19830" y="21088"/>
                </a:cubicBezTo>
                <a:cubicBezTo>
                  <a:pt x="20067" y="20997"/>
                  <a:pt x="20296" y="20902"/>
                  <a:pt x="20530" y="20796"/>
                </a:cubicBezTo>
                <a:cubicBezTo>
                  <a:pt x="20510" y="20892"/>
                  <a:pt x="20501" y="20990"/>
                  <a:pt x="20501" y="21088"/>
                </a:cubicBezTo>
                <a:cubicBezTo>
                  <a:pt x="20501" y="21186"/>
                  <a:pt x="20510" y="21284"/>
                  <a:pt x="20530" y="21380"/>
                </a:cubicBezTo>
                <a:close/>
                <a:moveTo>
                  <a:pt x="20537" y="20759"/>
                </a:moveTo>
                <a:cubicBezTo>
                  <a:pt x="20293" y="20871"/>
                  <a:pt x="20054" y="20971"/>
                  <a:pt x="19804" y="21066"/>
                </a:cubicBezTo>
                <a:cubicBezTo>
                  <a:pt x="19806" y="20883"/>
                  <a:pt x="19831" y="20701"/>
                  <a:pt x="19879" y="20524"/>
                </a:cubicBezTo>
                <a:cubicBezTo>
                  <a:pt x="20120" y="20401"/>
                  <a:pt x="20339" y="20281"/>
                  <a:pt x="20532" y="20176"/>
                </a:cubicBezTo>
                <a:cubicBezTo>
                  <a:pt x="20536" y="20174"/>
                  <a:pt x="20536" y="20174"/>
                  <a:pt x="20536" y="20174"/>
                </a:cubicBezTo>
                <a:cubicBezTo>
                  <a:pt x="20762" y="20051"/>
                  <a:pt x="20963" y="19941"/>
                  <a:pt x="21151" y="19851"/>
                </a:cubicBezTo>
                <a:cubicBezTo>
                  <a:pt x="20841" y="20066"/>
                  <a:pt x="20621" y="20389"/>
                  <a:pt x="20537" y="20759"/>
                </a:cubicBezTo>
                <a:close/>
                <a:moveTo>
                  <a:pt x="21731" y="20151"/>
                </a:moveTo>
                <a:cubicBezTo>
                  <a:pt x="21401" y="20330"/>
                  <a:pt x="21028" y="20534"/>
                  <a:pt x="20572" y="20744"/>
                </a:cubicBezTo>
                <a:cubicBezTo>
                  <a:pt x="20679" y="20298"/>
                  <a:pt x="20994" y="19923"/>
                  <a:pt x="21417" y="19736"/>
                </a:cubicBezTo>
                <a:cubicBezTo>
                  <a:pt x="21612" y="19811"/>
                  <a:pt x="21816" y="19915"/>
                  <a:pt x="21993" y="20009"/>
                </a:cubicBezTo>
                <a:cubicBezTo>
                  <a:pt x="21909" y="20053"/>
                  <a:pt x="21822" y="20101"/>
                  <a:pt x="21731" y="20151"/>
                </a:cubicBezTo>
                <a:close/>
                <a:moveTo>
                  <a:pt x="21459" y="19720"/>
                </a:moveTo>
                <a:cubicBezTo>
                  <a:pt x="21666" y="19645"/>
                  <a:pt x="21846" y="19609"/>
                  <a:pt x="22022" y="19609"/>
                </a:cubicBezTo>
                <a:cubicBezTo>
                  <a:pt x="22026" y="19609"/>
                  <a:pt x="22026" y="19609"/>
                  <a:pt x="22026" y="19609"/>
                </a:cubicBezTo>
                <a:cubicBezTo>
                  <a:pt x="22202" y="19609"/>
                  <a:pt x="22382" y="19645"/>
                  <a:pt x="22590" y="19720"/>
                </a:cubicBezTo>
                <a:cubicBezTo>
                  <a:pt x="22398" y="19796"/>
                  <a:pt x="22197" y="19900"/>
                  <a:pt x="22024" y="19992"/>
                </a:cubicBezTo>
                <a:cubicBezTo>
                  <a:pt x="21851" y="19900"/>
                  <a:pt x="21651" y="19797"/>
                  <a:pt x="21459" y="19720"/>
                </a:cubicBezTo>
                <a:close/>
                <a:moveTo>
                  <a:pt x="22315" y="20150"/>
                </a:moveTo>
                <a:cubicBezTo>
                  <a:pt x="22226" y="20101"/>
                  <a:pt x="22139" y="20053"/>
                  <a:pt x="22056" y="20009"/>
                </a:cubicBezTo>
                <a:cubicBezTo>
                  <a:pt x="22232" y="19915"/>
                  <a:pt x="22437" y="19811"/>
                  <a:pt x="22631" y="19736"/>
                </a:cubicBezTo>
                <a:cubicBezTo>
                  <a:pt x="23054" y="19923"/>
                  <a:pt x="23369" y="20298"/>
                  <a:pt x="23477" y="20744"/>
                </a:cubicBezTo>
                <a:cubicBezTo>
                  <a:pt x="23019" y="20533"/>
                  <a:pt x="22645" y="20330"/>
                  <a:pt x="22315" y="20150"/>
                </a:cubicBezTo>
                <a:close/>
                <a:moveTo>
                  <a:pt x="23519" y="21380"/>
                </a:moveTo>
                <a:cubicBezTo>
                  <a:pt x="23538" y="21284"/>
                  <a:pt x="23547" y="21186"/>
                  <a:pt x="23547" y="21088"/>
                </a:cubicBezTo>
                <a:cubicBezTo>
                  <a:pt x="23547" y="20990"/>
                  <a:pt x="23538" y="20892"/>
                  <a:pt x="23519" y="20796"/>
                </a:cubicBezTo>
                <a:cubicBezTo>
                  <a:pt x="23752" y="20901"/>
                  <a:pt x="23981" y="20997"/>
                  <a:pt x="24218" y="21088"/>
                </a:cubicBezTo>
                <a:cubicBezTo>
                  <a:pt x="23983" y="21178"/>
                  <a:pt x="23748" y="21276"/>
                  <a:pt x="23519" y="21380"/>
                </a:cubicBezTo>
                <a:close/>
                <a:moveTo>
                  <a:pt x="23511" y="20759"/>
                </a:moveTo>
                <a:cubicBezTo>
                  <a:pt x="23428" y="20389"/>
                  <a:pt x="23207" y="20066"/>
                  <a:pt x="22897" y="19851"/>
                </a:cubicBezTo>
                <a:cubicBezTo>
                  <a:pt x="23086" y="19941"/>
                  <a:pt x="23289" y="20052"/>
                  <a:pt x="23517" y="20176"/>
                </a:cubicBezTo>
                <a:cubicBezTo>
                  <a:pt x="23710" y="20282"/>
                  <a:pt x="23929" y="20401"/>
                  <a:pt x="24169" y="20524"/>
                </a:cubicBezTo>
                <a:cubicBezTo>
                  <a:pt x="24217" y="20701"/>
                  <a:pt x="24242" y="20883"/>
                  <a:pt x="24244" y="21066"/>
                </a:cubicBezTo>
                <a:cubicBezTo>
                  <a:pt x="23995" y="20971"/>
                  <a:pt x="23755" y="20871"/>
                  <a:pt x="23511" y="20759"/>
                </a:cubicBezTo>
                <a:close/>
                <a:moveTo>
                  <a:pt x="36233" y="5694"/>
                </a:moveTo>
                <a:cubicBezTo>
                  <a:pt x="35632" y="5694"/>
                  <a:pt x="35067" y="5926"/>
                  <a:pt x="34642" y="6347"/>
                </a:cubicBezTo>
                <a:cubicBezTo>
                  <a:pt x="34221" y="6765"/>
                  <a:pt x="33987" y="7320"/>
                  <a:pt x="33983" y="7910"/>
                </a:cubicBezTo>
                <a:cubicBezTo>
                  <a:pt x="33983" y="7922"/>
                  <a:pt x="33983" y="7922"/>
                  <a:pt x="33983" y="7922"/>
                </a:cubicBezTo>
                <a:cubicBezTo>
                  <a:pt x="33981" y="7923"/>
                  <a:pt x="33981" y="7923"/>
                  <a:pt x="33981" y="7923"/>
                </a:cubicBezTo>
                <a:cubicBezTo>
                  <a:pt x="33983" y="7924"/>
                  <a:pt x="33983" y="7924"/>
                  <a:pt x="33983" y="7924"/>
                </a:cubicBezTo>
                <a:cubicBezTo>
                  <a:pt x="33983" y="7935"/>
                  <a:pt x="33983" y="7935"/>
                  <a:pt x="33983" y="7935"/>
                </a:cubicBezTo>
                <a:cubicBezTo>
                  <a:pt x="33987" y="8526"/>
                  <a:pt x="34221" y="9081"/>
                  <a:pt x="34642" y="9499"/>
                </a:cubicBezTo>
                <a:cubicBezTo>
                  <a:pt x="35067" y="9920"/>
                  <a:pt x="35632" y="10152"/>
                  <a:pt x="36233" y="10152"/>
                </a:cubicBezTo>
                <a:cubicBezTo>
                  <a:pt x="36834" y="10152"/>
                  <a:pt x="37399" y="9920"/>
                  <a:pt x="37824" y="9499"/>
                </a:cubicBezTo>
                <a:cubicBezTo>
                  <a:pt x="38105" y="9220"/>
                  <a:pt x="38303" y="8879"/>
                  <a:pt x="38404" y="8507"/>
                </a:cubicBezTo>
                <a:cubicBezTo>
                  <a:pt x="38404" y="8377"/>
                  <a:pt x="38404" y="8377"/>
                  <a:pt x="38404" y="8377"/>
                </a:cubicBezTo>
                <a:cubicBezTo>
                  <a:pt x="38396" y="8414"/>
                  <a:pt x="38388" y="8451"/>
                  <a:pt x="38378" y="8487"/>
                </a:cubicBezTo>
                <a:cubicBezTo>
                  <a:pt x="38138" y="8610"/>
                  <a:pt x="37918" y="8730"/>
                  <a:pt x="37725" y="8835"/>
                </a:cubicBezTo>
                <a:cubicBezTo>
                  <a:pt x="37721" y="8837"/>
                  <a:pt x="37721" y="8837"/>
                  <a:pt x="37721" y="8837"/>
                </a:cubicBezTo>
                <a:cubicBezTo>
                  <a:pt x="37495" y="8960"/>
                  <a:pt x="37294" y="9071"/>
                  <a:pt x="37105" y="9160"/>
                </a:cubicBezTo>
                <a:cubicBezTo>
                  <a:pt x="37416" y="8945"/>
                  <a:pt x="37636" y="8622"/>
                  <a:pt x="37720" y="8251"/>
                </a:cubicBezTo>
                <a:cubicBezTo>
                  <a:pt x="37948" y="8147"/>
                  <a:pt x="38172" y="8053"/>
                  <a:pt x="38404" y="7964"/>
                </a:cubicBezTo>
                <a:cubicBezTo>
                  <a:pt x="38404" y="7932"/>
                  <a:pt x="38404" y="7932"/>
                  <a:pt x="38404" y="7932"/>
                </a:cubicBezTo>
                <a:cubicBezTo>
                  <a:pt x="38175" y="8020"/>
                  <a:pt x="37953" y="8113"/>
                  <a:pt x="37727" y="8215"/>
                </a:cubicBezTo>
                <a:cubicBezTo>
                  <a:pt x="37747" y="8119"/>
                  <a:pt x="37756" y="8021"/>
                  <a:pt x="37756" y="7923"/>
                </a:cubicBezTo>
                <a:cubicBezTo>
                  <a:pt x="37756" y="7825"/>
                  <a:pt x="37747" y="7726"/>
                  <a:pt x="37727" y="7630"/>
                </a:cubicBezTo>
                <a:cubicBezTo>
                  <a:pt x="37953" y="7733"/>
                  <a:pt x="38175" y="7826"/>
                  <a:pt x="38404" y="7914"/>
                </a:cubicBezTo>
                <a:cubicBezTo>
                  <a:pt x="38404" y="7882"/>
                  <a:pt x="38404" y="7882"/>
                  <a:pt x="38404" y="7882"/>
                </a:cubicBezTo>
                <a:cubicBezTo>
                  <a:pt x="38172" y="7792"/>
                  <a:pt x="37947" y="7698"/>
                  <a:pt x="37720" y="7594"/>
                </a:cubicBezTo>
                <a:cubicBezTo>
                  <a:pt x="37636" y="7224"/>
                  <a:pt x="37416" y="6901"/>
                  <a:pt x="37106" y="6686"/>
                </a:cubicBezTo>
                <a:cubicBezTo>
                  <a:pt x="37295" y="6776"/>
                  <a:pt x="37498" y="6886"/>
                  <a:pt x="37725" y="7010"/>
                </a:cubicBezTo>
                <a:cubicBezTo>
                  <a:pt x="37918" y="7116"/>
                  <a:pt x="38136" y="7235"/>
                  <a:pt x="38378" y="7358"/>
                </a:cubicBezTo>
                <a:cubicBezTo>
                  <a:pt x="38388" y="7395"/>
                  <a:pt x="38396" y="7431"/>
                  <a:pt x="38404" y="7468"/>
                </a:cubicBezTo>
                <a:cubicBezTo>
                  <a:pt x="38404" y="7337"/>
                  <a:pt x="38404" y="7337"/>
                  <a:pt x="38404" y="7337"/>
                </a:cubicBezTo>
                <a:cubicBezTo>
                  <a:pt x="38303" y="6966"/>
                  <a:pt x="38105" y="6626"/>
                  <a:pt x="37824" y="6347"/>
                </a:cubicBezTo>
                <a:cubicBezTo>
                  <a:pt x="37399" y="5926"/>
                  <a:pt x="36834" y="5694"/>
                  <a:pt x="36233" y="5694"/>
                </a:cubicBezTo>
                <a:close/>
                <a:moveTo>
                  <a:pt x="34516" y="6529"/>
                </a:moveTo>
                <a:cubicBezTo>
                  <a:pt x="34677" y="6472"/>
                  <a:pt x="34846" y="6443"/>
                  <a:pt x="35018" y="6443"/>
                </a:cubicBezTo>
                <a:cubicBezTo>
                  <a:pt x="35195" y="6443"/>
                  <a:pt x="35376" y="6479"/>
                  <a:pt x="35584" y="6555"/>
                </a:cubicBezTo>
                <a:cubicBezTo>
                  <a:pt x="35326" y="6657"/>
                  <a:pt x="35048" y="6809"/>
                  <a:pt x="34727" y="6984"/>
                </a:cubicBezTo>
                <a:cubicBezTo>
                  <a:pt x="34540" y="7086"/>
                  <a:pt x="34330" y="7201"/>
                  <a:pt x="34099" y="7319"/>
                </a:cubicBezTo>
                <a:cubicBezTo>
                  <a:pt x="34182" y="7032"/>
                  <a:pt x="34326" y="6759"/>
                  <a:pt x="34516" y="6529"/>
                </a:cubicBezTo>
                <a:close/>
                <a:moveTo>
                  <a:pt x="36201" y="6843"/>
                </a:moveTo>
                <a:cubicBezTo>
                  <a:pt x="36118" y="6888"/>
                  <a:pt x="36031" y="6935"/>
                  <a:pt x="35942" y="6984"/>
                </a:cubicBezTo>
                <a:cubicBezTo>
                  <a:pt x="35612" y="7164"/>
                  <a:pt x="35238" y="7368"/>
                  <a:pt x="34780" y="7578"/>
                </a:cubicBezTo>
                <a:cubicBezTo>
                  <a:pt x="34888" y="7133"/>
                  <a:pt x="35203" y="6757"/>
                  <a:pt x="35626" y="6571"/>
                </a:cubicBezTo>
                <a:cubicBezTo>
                  <a:pt x="35820" y="6645"/>
                  <a:pt x="36025" y="6749"/>
                  <a:pt x="36201" y="6843"/>
                </a:cubicBezTo>
                <a:close/>
                <a:moveTo>
                  <a:pt x="35667" y="6555"/>
                </a:moveTo>
                <a:cubicBezTo>
                  <a:pt x="35875" y="6479"/>
                  <a:pt x="36055" y="6444"/>
                  <a:pt x="36231" y="6443"/>
                </a:cubicBezTo>
                <a:cubicBezTo>
                  <a:pt x="36235" y="6443"/>
                  <a:pt x="36235" y="6443"/>
                  <a:pt x="36235" y="6443"/>
                </a:cubicBezTo>
                <a:cubicBezTo>
                  <a:pt x="36411" y="6444"/>
                  <a:pt x="36591" y="6479"/>
                  <a:pt x="36798" y="6555"/>
                </a:cubicBezTo>
                <a:cubicBezTo>
                  <a:pt x="36606" y="6631"/>
                  <a:pt x="36406" y="6734"/>
                  <a:pt x="36233" y="6826"/>
                </a:cubicBezTo>
                <a:cubicBezTo>
                  <a:pt x="36060" y="6734"/>
                  <a:pt x="35859" y="6631"/>
                  <a:pt x="35667" y="6555"/>
                </a:cubicBezTo>
                <a:close/>
                <a:moveTo>
                  <a:pt x="34088" y="7358"/>
                </a:moveTo>
                <a:cubicBezTo>
                  <a:pt x="34327" y="7236"/>
                  <a:pt x="34545" y="7117"/>
                  <a:pt x="34738" y="7012"/>
                </a:cubicBezTo>
                <a:cubicBezTo>
                  <a:pt x="34741" y="7010"/>
                  <a:pt x="34741" y="7010"/>
                  <a:pt x="34741" y="7010"/>
                </a:cubicBezTo>
                <a:cubicBezTo>
                  <a:pt x="34968" y="6886"/>
                  <a:pt x="35171" y="6776"/>
                  <a:pt x="35360" y="6686"/>
                </a:cubicBezTo>
                <a:cubicBezTo>
                  <a:pt x="35050" y="6901"/>
                  <a:pt x="34829" y="7224"/>
                  <a:pt x="34746" y="7594"/>
                </a:cubicBezTo>
                <a:cubicBezTo>
                  <a:pt x="34503" y="7705"/>
                  <a:pt x="34263" y="7806"/>
                  <a:pt x="34013" y="7901"/>
                </a:cubicBezTo>
                <a:cubicBezTo>
                  <a:pt x="34015" y="7718"/>
                  <a:pt x="34040" y="7536"/>
                  <a:pt x="34088" y="7358"/>
                </a:cubicBezTo>
                <a:close/>
                <a:moveTo>
                  <a:pt x="34738" y="8215"/>
                </a:moveTo>
                <a:cubicBezTo>
                  <a:pt x="34506" y="8110"/>
                  <a:pt x="34277" y="8014"/>
                  <a:pt x="34039" y="7923"/>
                </a:cubicBezTo>
                <a:cubicBezTo>
                  <a:pt x="34276" y="7832"/>
                  <a:pt x="34505" y="7736"/>
                  <a:pt x="34738" y="7630"/>
                </a:cubicBezTo>
                <a:cubicBezTo>
                  <a:pt x="34719" y="7726"/>
                  <a:pt x="34710" y="7825"/>
                  <a:pt x="34710" y="7923"/>
                </a:cubicBezTo>
                <a:cubicBezTo>
                  <a:pt x="34710" y="8021"/>
                  <a:pt x="34719" y="8119"/>
                  <a:pt x="34738" y="8215"/>
                </a:cubicBezTo>
                <a:close/>
                <a:moveTo>
                  <a:pt x="34013" y="7945"/>
                </a:moveTo>
                <a:cubicBezTo>
                  <a:pt x="34262" y="8040"/>
                  <a:pt x="34502" y="8140"/>
                  <a:pt x="34746" y="8251"/>
                </a:cubicBezTo>
                <a:cubicBezTo>
                  <a:pt x="34830" y="8622"/>
                  <a:pt x="35050" y="8945"/>
                  <a:pt x="35360" y="9160"/>
                </a:cubicBezTo>
                <a:cubicBezTo>
                  <a:pt x="35172" y="9071"/>
                  <a:pt x="34971" y="8961"/>
                  <a:pt x="34745" y="8838"/>
                </a:cubicBezTo>
                <a:cubicBezTo>
                  <a:pt x="34735" y="8832"/>
                  <a:pt x="34735" y="8832"/>
                  <a:pt x="34735" y="8832"/>
                </a:cubicBezTo>
                <a:cubicBezTo>
                  <a:pt x="34543" y="8727"/>
                  <a:pt x="34326" y="8609"/>
                  <a:pt x="34088" y="8487"/>
                </a:cubicBezTo>
                <a:cubicBezTo>
                  <a:pt x="34040" y="8311"/>
                  <a:pt x="34015" y="8129"/>
                  <a:pt x="34013" y="7945"/>
                </a:cubicBezTo>
                <a:close/>
                <a:moveTo>
                  <a:pt x="35626" y="9275"/>
                </a:moveTo>
                <a:cubicBezTo>
                  <a:pt x="35203" y="9088"/>
                  <a:pt x="34888" y="8713"/>
                  <a:pt x="34780" y="8267"/>
                </a:cubicBezTo>
                <a:cubicBezTo>
                  <a:pt x="35238" y="8477"/>
                  <a:pt x="35611" y="8681"/>
                  <a:pt x="35942" y="8861"/>
                </a:cubicBezTo>
                <a:cubicBezTo>
                  <a:pt x="35952" y="8867"/>
                  <a:pt x="35952" y="8867"/>
                  <a:pt x="35952" y="8867"/>
                </a:cubicBezTo>
                <a:cubicBezTo>
                  <a:pt x="36038" y="8914"/>
                  <a:pt x="36121" y="8959"/>
                  <a:pt x="36201" y="9002"/>
                </a:cubicBezTo>
                <a:cubicBezTo>
                  <a:pt x="36024" y="9096"/>
                  <a:pt x="35820" y="9201"/>
                  <a:pt x="35626" y="9275"/>
                </a:cubicBezTo>
                <a:close/>
                <a:moveTo>
                  <a:pt x="36233" y="9019"/>
                </a:moveTo>
                <a:cubicBezTo>
                  <a:pt x="36406" y="9111"/>
                  <a:pt x="36607" y="9215"/>
                  <a:pt x="36798" y="9291"/>
                </a:cubicBezTo>
                <a:cubicBezTo>
                  <a:pt x="36591" y="9367"/>
                  <a:pt x="36411" y="9402"/>
                  <a:pt x="36235" y="9402"/>
                </a:cubicBezTo>
                <a:cubicBezTo>
                  <a:pt x="36231" y="9402"/>
                  <a:pt x="36231" y="9402"/>
                  <a:pt x="36231" y="9402"/>
                </a:cubicBezTo>
                <a:cubicBezTo>
                  <a:pt x="36055" y="9402"/>
                  <a:pt x="35875" y="9367"/>
                  <a:pt x="35667" y="9291"/>
                </a:cubicBezTo>
                <a:cubicBezTo>
                  <a:pt x="35860" y="9214"/>
                  <a:pt x="36060" y="9111"/>
                  <a:pt x="36233" y="9019"/>
                </a:cubicBezTo>
                <a:close/>
                <a:moveTo>
                  <a:pt x="34099" y="8526"/>
                </a:moveTo>
                <a:cubicBezTo>
                  <a:pt x="34329" y="8644"/>
                  <a:pt x="34540" y="8760"/>
                  <a:pt x="34727" y="8862"/>
                </a:cubicBezTo>
                <a:cubicBezTo>
                  <a:pt x="35048" y="9037"/>
                  <a:pt x="35327" y="9189"/>
                  <a:pt x="35584" y="9291"/>
                </a:cubicBezTo>
                <a:cubicBezTo>
                  <a:pt x="35376" y="9367"/>
                  <a:pt x="35195" y="9402"/>
                  <a:pt x="35018" y="9402"/>
                </a:cubicBezTo>
                <a:cubicBezTo>
                  <a:pt x="34846" y="9402"/>
                  <a:pt x="34677" y="9373"/>
                  <a:pt x="34516" y="9316"/>
                </a:cubicBezTo>
                <a:cubicBezTo>
                  <a:pt x="34326" y="9087"/>
                  <a:pt x="34182" y="8814"/>
                  <a:pt x="34099" y="8526"/>
                </a:cubicBezTo>
                <a:close/>
                <a:moveTo>
                  <a:pt x="37803" y="9478"/>
                </a:moveTo>
                <a:cubicBezTo>
                  <a:pt x="37383" y="9893"/>
                  <a:pt x="36826" y="10122"/>
                  <a:pt x="36233" y="10122"/>
                </a:cubicBezTo>
                <a:cubicBezTo>
                  <a:pt x="35640" y="10122"/>
                  <a:pt x="35083" y="9893"/>
                  <a:pt x="34663" y="9478"/>
                </a:cubicBezTo>
                <a:cubicBezTo>
                  <a:pt x="34625" y="9440"/>
                  <a:pt x="34588" y="9400"/>
                  <a:pt x="34553" y="9360"/>
                </a:cubicBezTo>
                <a:cubicBezTo>
                  <a:pt x="34703" y="9408"/>
                  <a:pt x="34859" y="9432"/>
                  <a:pt x="35018" y="9432"/>
                </a:cubicBezTo>
                <a:cubicBezTo>
                  <a:pt x="35208" y="9432"/>
                  <a:pt x="35401" y="9392"/>
                  <a:pt x="35626" y="9307"/>
                </a:cubicBezTo>
                <a:cubicBezTo>
                  <a:pt x="35817" y="9390"/>
                  <a:pt x="36021" y="9432"/>
                  <a:pt x="36231" y="9432"/>
                </a:cubicBezTo>
                <a:cubicBezTo>
                  <a:pt x="36235" y="9432"/>
                  <a:pt x="36235" y="9432"/>
                  <a:pt x="36235" y="9432"/>
                </a:cubicBezTo>
                <a:cubicBezTo>
                  <a:pt x="36444" y="9432"/>
                  <a:pt x="36648" y="9390"/>
                  <a:pt x="36840" y="9307"/>
                </a:cubicBezTo>
                <a:cubicBezTo>
                  <a:pt x="37065" y="9392"/>
                  <a:pt x="37258" y="9432"/>
                  <a:pt x="37448" y="9432"/>
                </a:cubicBezTo>
                <a:cubicBezTo>
                  <a:pt x="37607" y="9432"/>
                  <a:pt x="37763" y="9408"/>
                  <a:pt x="37913" y="9360"/>
                </a:cubicBezTo>
                <a:cubicBezTo>
                  <a:pt x="37878" y="9400"/>
                  <a:pt x="37841" y="9440"/>
                  <a:pt x="37803" y="9478"/>
                </a:cubicBezTo>
                <a:close/>
                <a:moveTo>
                  <a:pt x="37739" y="8862"/>
                </a:moveTo>
                <a:cubicBezTo>
                  <a:pt x="37742" y="8860"/>
                  <a:pt x="37742" y="8860"/>
                  <a:pt x="37742" y="8860"/>
                </a:cubicBezTo>
                <a:cubicBezTo>
                  <a:pt x="37928" y="8758"/>
                  <a:pt x="38138" y="8644"/>
                  <a:pt x="38367" y="8526"/>
                </a:cubicBezTo>
                <a:cubicBezTo>
                  <a:pt x="38284" y="8814"/>
                  <a:pt x="38140" y="9087"/>
                  <a:pt x="37950" y="9316"/>
                </a:cubicBezTo>
                <a:cubicBezTo>
                  <a:pt x="37789" y="9373"/>
                  <a:pt x="37620" y="9402"/>
                  <a:pt x="37448" y="9402"/>
                </a:cubicBezTo>
                <a:cubicBezTo>
                  <a:pt x="37270" y="9402"/>
                  <a:pt x="37090" y="9367"/>
                  <a:pt x="36882" y="9291"/>
                </a:cubicBezTo>
                <a:cubicBezTo>
                  <a:pt x="37139" y="9189"/>
                  <a:pt x="37417" y="9037"/>
                  <a:pt x="37739" y="8862"/>
                </a:cubicBezTo>
                <a:close/>
                <a:moveTo>
                  <a:pt x="36840" y="9275"/>
                </a:moveTo>
                <a:cubicBezTo>
                  <a:pt x="36646" y="9201"/>
                  <a:pt x="36442" y="9096"/>
                  <a:pt x="36265" y="9002"/>
                </a:cubicBezTo>
                <a:cubicBezTo>
                  <a:pt x="36345" y="8959"/>
                  <a:pt x="36428" y="8914"/>
                  <a:pt x="36514" y="8867"/>
                </a:cubicBezTo>
                <a:cubicBezTo>
                  <a:pt x="36525" y="8861"/>
                  <a:pt x="36525" y="8861"/>
                  <a:pt x="36525" y="8861"/>
                </a:cubicBezTo>
                <a:cubicBezTo>
                  <a:pt x="36855" y="8681"/>
                  <a:pt x="37228" y="8477"/>
                  <a:pt x="37685" y="8267"/>
                </a:cubicBezTo>
                <a:cubicBezTo>
                  <a:pt x="37578" y="8713"/>
                  <a:pt x="37263" y="9088"/>
                  <a:pt x="36840" y="9275"/>
                </a:cubicBezTo>
                <a:close/>
                <a:moveTo>
                  <a:pt x="37726" y="7923"/>
                </a:moveTo>
                <a:cubicBezTo>
                  <a:pt x="37726" y="8026"/>
                  <a:pt x="37715" y="8130"/>
                  <a:pt x="37694" y="8231"/>
                </a:cubicBezTo>
                <a:cubicBezTo>
                  <a:pt x="37226" y="8444"/>
                  <a:pt x="36846" y="8652"/>
                  <a:pt x="36510" y="8835"/>
                </a:cubicBezTo>
                <a:cubicBezTo>
                  <a:pt x="36501" y="8840"/>
                  <a:pt x="36501" y="8840"/>
                  <a:pt x="36501" y="8840"/>
                </a:cubicBezTo>
                <a:cubicBezTo>
                  <a:pt x="36409" y="8891"/>
                  <a:pt x="36319" y="8939"/>
                  <a:pt x="36233" y="8985"/>
                </a:cubicBezTo>
                <a:cubicBezTo>
                  <a:pt x="36146" y="8939"/>
                  <a:pt x="36056" y="8890"/>
                  <a:pt x="35962" y="8839"/>
                </a:cubicBezTo>
                <a:cubicBezTo>
                  <a:pt x="35956" y="8835"/>
                  <a:pt x="35956" y="8835"/>
                  <a:pt x="35956" y="8835"/>
                </a:cubicBezTo>
                <a:cubicBezTo>
                  <a:pt x="35621" y="8652"/>
                  <a:pt x="35240" y="8445"/>
                  <a:pt x="34772" y="8231"/>
                </a:cubicBezTo>
                <a:cubicBezTo>
                  <a:pt x="34750" y="8130"/>
                  <a:pt x="34739" y="8026"/>
                  <a:pt x="34739" y="7923"/>
                </a:cubicBezTo>
                <a:cubicBezTo>
                  <a:pt x="34739" y="7819"/>
                  <a:pt x="34750" y="7716"/>
                  <a:pt x="34772" y="7615"/>
                </a:cubicBezTo>
                <a:cubicBezTo>
                  <a:pt x="35242" y="7400"/>
                  <a:pt x="35621" y="7193"/>
                  <a:pt x="35956" y="7010"/>
                </a:cubicBezTo>
                <a:cubicBezTo>
                  <a:pt x="35963" y="7006"/>
                  <a:pt x="35963" y="7006"/>
                  <a:pt x="35963" y="7006"/>
                </a:cubicBezTo>
                <a:cubicBezTo>
                  <a:pt x="36057" y="6955"/>
                  <a:pt x="36146" y="6906"/>
                  <a:pt x="36233" y="6860"/>
                </a:cubicBezTo>
                <a:cubicBezTo>
                  <a:pt x="36322" y="6908"/>
                  <a:pt x="36414" y="6958"/>
                  <a:pt x="36510" y="7010"/>
                </a:cubicBezTo>
                <a:cubicBezTo>
                  <a:pt x="36845" y="7193"/>
                  <a:pt x="37225" y="7401"/>
                  <a:pt x="37694" y="7615"/>
                </a:cubicBezTo>
                <a:cubicBezTo>
                  <a:pt x="37715" y="7716"/>
                  <a:pt x="37726" y="7819"/>
                  <a:pt x="37726" y="7923"/>
                </a:cubicBezTo>
                <a:close/>
                <a:moveTo>
                  <a:pt x="37685" y="7578"/>
                </a:moveTo>
                <a:cubicBezTo>
                  <a:pt x="37227" y="7368"/>
                  <a:pt x="36854" y="7164"/>
                  <a:pt x="36524" y="6984"/>
                </a:cubicBezTo>
                <a:cubicBezTo>
                  <a:pt x="36514" y="6978"/>
                  <a:pt x="36514" y="6978"/>
                  <a:pt x="36514" y="6978"/>
                </a:cubicBezTo>
                <a:cubicBezTo>
                  <a:pt x="36428" y="6932"/>
                  <a:pt x="36345" y="6886"/>
                  <a:pt x="36265" y="6843"/>
                </a:cubicBezTo>
                <a:cubicBezTo>
                  <a:pt x="36441" y="6749"/>
                  <a:pt x="36646" y="6645"/>
                  <a:pt x="36840" y="6571"/>
                </a:cubicBezTo>
                <a:cubicBezTo>
                  <a:pt x="37263" y="6757"/>
                  <a:pt x="37578" y="7133"/>
                  <a:pt x="37685" y="7578"/>
                </a:cubicBezTo>
                <a:close/>
                <a:moveTo>
                  <a:pt x="38367" y="7319"/>
                </a:moveTo>
                <a:cubicBezTo>
                  <a:pt x="38137" y="7201"/>
                  <a:pt x="37926" y="7086"/>
                  <a:pt x="37739" y="6984"/>
                </a:cubicBezTo>
                <a:cubicBezTo>
                  <a:pt x="37418" y="6809"/>
                  <a:pt x="37139" y="6657"/>
                  <a:pt x="36882" y="6555"/>
                </a:cubicBezTo>
                <a:cubicBezTo>
                  <a:pt x="37090" y="6479"/>
                  <a:pt x="37271" y="6443"/>
                  <a:pt x="37448" y="6443"/>
                </a:cubicBezTo>
                <a:cubicBezTo>
                  <a:pt x="37620" y="6443"/>
                  <a:pt x="37789" y="6472"/>
                  <a:pt x="37950" y="6529"/>
                </a:cubicBezTo>
                <a:cubicBezTo>
                  <a:pt x="38140" y="6759"/>
                  <a:pt x="38284" y="7032"/>
                  <a:pt x="38367" y="7319"/>
                </a:cubicBezTo>
                <a:close/>
                <a:moveTo>
                  <a:pt x="37448" y="6414"/>
                </a:moveTo>
                <a:cubicBezTo>
                  <a:pt x="37258" y="6414"/>
                  <a:pt x="37065" y="6453"/>
                  <a:pt x="36840" y="6538"/>
                </a:cubicBezTo>
                <a:cubicBezTo>
                  <a:pt x="36649" y="6456"/>
                  <a:pt x="36445" y="6414"/>
                  <a:pt x="36235" y="6414"/>
                </a:cubicBezTo>
                <a:cubicBezTo>
                  <a:pt x="36231" y="6414"/>
                  <a:pt x="36231" y="6414"/>
                  <a:pt x="36231" y="6414"/>
                </a:cubicBezTo>
                <a:cubicBezTo>
                  <a:pt x="36020" y="6414"/>
                  <a:pt x="35816" y="6456"/>
                  <a:pt x="35626" y="6539"/>
                </a:cubicBezTo>
                <a:cubicBezTo>
                  <a:pt x="35401" y="6453"/>
                  <a:pt x="35208" y="6414"/>
                  <a:pt x="35018" y="6414"/>
                </a:cubicBezTo>
                <a:cubicBezTo>
                  <a:pt x="34859" y="6414"/>
                  <a:pt x="34703" y="6438"/>
                  <a:pt x="34553" y="6485"/>
                </a:cubicBezTo>
                <a:cubicBezTo>
                  <a:pt x="34588" y="6445"/>
                  <a:pt x="34625" y="6406"/>
                  <a:pt x="34663" y="6368"/>
                </a:cubicBezTo>
                <a:cubicBezTo>
                  <a:pt x="35083" y="5953"/>
                  <a:pt x="35640" y="5724"/>
                  <a:pt x="36233" y="5724"/>
                </a:cubicBezTo>
                <a:cubicBezTo>
                  <a:pt x="36826" y="5724"/>
                  <a:pt x="37383" y="5953"/>
                  <a:pt x="37803" y="6368"/>
                </a:cubicBezTo>
                <a:cubicBezTo>
                  <a:pt x="37841" y="6406"/>
                  <a:pt x="37878" y="6445"/>
                  <a:pt x="37913" y="6485"/>
                </a:cubicBezTo>
                <a:cubicBezTo>
                  <a:pt x="37763" y="6438"/>
                  <a:pt x="37607" y="6414"/>
                  <a:pt x="37448" y="6414"/>
                </a:cubicBezTo>
                <a:close/>
                <a:moveTo>
                  <a:pt x="7815" y="1372"/>
                </a:moveTo>
                <a:cubicBezTo>
                  <a:pt x="8416" y="1372"/>
                  <a:pt x="8981" y="1140"/>
                  <a:pt x="9406" y="719"/>
                </a:cubicBezTo>
                <a:cubicBezTo>
                  <a:pt x="9618" y="510"/>
                  <a:pt x="9782" y="266"/>
                  <a:pt x="9893" y="0"/>
                </a:cubicBezTo>
                <a:cubicBezTo>
                  <a:pt x="9859" y="0"/>
                  <a:pt x="9859" y="0"/>
                  <a:pt x="9859" y="0"/>
                </a:cubicBezTo>
                <a:cubicBezTo>
                  <a:pt x="9776" y="193"/>
                  <a:pt x="9666" y="376"/>
                  <a:pt x="9532" y="537"/>
                </a:cubicBezTo>
                <a:cubicBezTo>
                  <a:pt x="9371" y="594"/>
                  <a:pt x="9202" y="623"/>
                  <a:pt x="9030" y="623"/>
                </a:cubicBezTo>
                <a:cubicBezTo>
                  <a:pt x="8853" y="623"/>
                  <a:pt x="8673" y="587"/>
                  <a:pt x="8464" y="511"/>
                </a:cubicBezTo>
                <a:cubicBezTo>
                  <a:pt x="8722" y="409"/>
                  <a:pt x="9000" y="257"/>
                  <a:pt x="9321" y="82"/>
                </a:cubicBezTo>
                <a:cubicBezTo>
                  <a:pt x="9370" y="56"/>
                  <a:pt x="9420" y="28"/>
                  <a:pt x="9472" y="0"/>
                </a:cubicBezTo>
                <a:cubicBezTo>
                  <a:pt x="9410" y="0"/>
                  <a:pt x="9410" y="0"/>
                  <a:pt x="9410" y="0"/>
                </a:cubicBezTo>
                <a:cubicBezTo>
                  <a:pt x="9375" y="19"/>
                  <a:pt x="9340" y="38"/>
                  <a:pt x="9307" y="56"/>
                </a:cubicBezTo>
                <a:cubicBezTo>
                  <a:pt x="9080" y="180"/>
                  <a:pt x="8877" y="291"/>
                  <a:pt x="8688" y="381"/>
                </a:cubicBezTo>
                <a:cubicBezTo>
                  <a:pt x="8838" y="277"/>
                  <a:pt x="8967" y="147"/>
                  <a:pt x="9069" y="0"/>
                </a:cubicBezTo>
                <a:cubicBezTo>
                  <a:pt x="9031" y="0"/>
                  <a:pt x="9031" y="0"/>
                  <a:pt x="9031" y="0"/>
                </a:cubicBezTo>
                <a:cubicBezTo>
                  <a:pt x="8878" y="214"/>
                  <a:pt x="8669" y="387"/>
                  <a:pt x="8422" y="495"/>
                </a:cubicBezTo>
                <a:cubicBezTo>
                  <a:pt x="8228" y="421"/>
                  <a:pt x="8024" y="317"/>
                  <a:pt x="7847" y="223"/>
                </a:cubicBezTo>
                <a:cubicBezTo>
                  <a:pt x="7930" y="178"/>
                  <a:pt x="8017" y="131"/>
                  <a:pt x="8106" y="82"/>
                </a:cubicBezTo>
                <a:cubicBezTo>
                  <a:pt x="8156" y="55"/>
                  <a:pt x="8206" y="28"/>
                  <a:pt x="8257" y="0"/>
                </a:cubicBezTo>
                <a:cubicBezTo>
                  <a:pt x="8195" y="0"/>
                  <a:pt x="8195" y="0"/>
                  <a:pt x="8195" y="0"/>
                </a:cubicBezTo>
                <a:cubicBezTo>
                  <a:pt x="8160" y="19"/>
                  <a:pt x="8126" y="38"/>
                  <a:pt x="8092" y="56"/>
                </a:cubicBezTo>
                <a:cubicBezTo>
                  <a:pt x="8082" y="61"/>
                  <a:pt x="8082" y="61"/>
                  <a:pt x="8082" y="61"/>
                </a:cubicBezTo>
                <a:cubicBezTo>
                  <a:pt x="7990" y="112"/>
                  <a:pt x="7901" y="160"/>
                  <a:pt x="7815" y="206"/>
                </a:cubicBezTo>
                <a:cubicBezTo>
                  <a:pt x="7729" y="160"/>
                  <a:pt x="7641" y="112"/>
                  <a:pt x="7548" y="61"/>
                </a:cubicBezTo>
                <a:cubicBezTo>
                  <a:pt x="7538" y="56"/>
                  <a:pt x="7538" y="56"/>
                  <a:pt x="7538" y="56"/>
                </a:cubicBezTo>
                <a:cubicBezTo>
                  <a:pt x="7505" y="38"/>
                  <a:pt x="7470" y="19"/>
                  <a:pt x="7436" y="0"/>
                </a:cubicBezTo>
                <a:cubicBezTo>
                  <a:pt x="7373" y="0"/>
                  <a:pt x="7373" y="0"/>
                  <a:pt x="7373" y="0"/>
                </a:cubicBezTo>
                <a:cubicBezTo>
                  <a:pt x="7425" y="28"/>
                  <a:pt x="7475" y="55"/>
                  <a:pt x="7524" y="82"/>
                </a:cubicBezTo>
                <a:cubicBezTo>
                  <a:pt x="7535" y="88"/>
                  <a:pt x="7535" y="88"/>
                  <a:pt x="7535" y="88"/>
                </a:cubicBezTo>
                <a:cubicBezTo>
                  <a:pt x="7621" y="135"/>
                  <a:pt x="7703" y="180"/>
                  <a:pt x="7784" y="223"/>
                </a:cubicBezTo>
                <a:cubicBezTo>
                  <a:pt x="7607" y="317"/>
                  <a:pt x="7403" y="421"/>
                  <a:pt x="7209" y="495"/>
                </a:cubicBezTo>
                <a:cubicBezTo>
                  <a:pt x="6962" y="387"/>
                  <a:pt x="6753" y="214"/>
                  <a:pt x="6599" y="0"/>
                </a:cubicBezTo>
                <a:cubicBezTo>
                  <a:pt x="6561" y="0"/>
                  <a:pt x="6561" y="0"/>
                  <a:pt x="6561" y="0"/>
                </a:cubicBezTo>
                <a:cubicBezTo>
                  <a:pt x="6664" y="147"/>
                  <a:pt x="6793" y="277"/>
                  <a:pt x="6943" y="381"/>
                </a:cubicBezTo>
                <a:cubicBezTo>
                  <a:pt x="6754" y="290"/>
                  <a:pt x="6551" y="180"/>
                  <a:pt x="6324" y="56"/>
                </a:cubicBezTo>
                <a:cubicBezTo>
                  <a:pt x="6290" y="38"/>
                  <a:pt x="6256" y="19"/>
                  <a:pt x="6221" y="0"/>
                </a:cubicBezTo>
                <a:cubicBezTo>
                  <a:pt x="6159" y="0"/>
                  <a:pt x="6159" y="0"/>
                  <a:pt x="6159" y="0"/>
                </a:cubicBezTo>
                <a:cubicBezTo>
                  <a:pt x="6210" y="28"/>
                  <a:pt x="6261" y="56"/>
                  <a:pt x="6309" y="82"/>
                </a:cubicBezTo>
                <a:cubicBezTo>
                  <a:pt x="6630" y="257"/>
                  <a:pt x="6909" y="409"/>
                  <a:pt x="7166" y="511"/>
                </a:cubicBezTo>
                <a:cubicBezTo>
                  <a:pt x="6958" y="587"/>
                  <a:pt x="6778" y="623"/>
                  <a:pt x="6601" y="623"/>
                </a:cubicBezTo>
                <a:cubicBezTo>
                  <a:pt x="6428" y="623"/>
                  <a:pt x="6259" y="594"/>
                  <a:pt x="6098" y="537"/>
                </a:cubicBezTo>
                <a:cubicBezTo>
                  <a:pt x="5965" y="376"/>
                  <a:pt x="5855" y="193"/>
                  <a:pt x="5772" y="0"/>
                </a:cubicBezTo>
                <a:cubicBezTo>
                  <a:pt x="5737" y="0"/>
                  <a:pt x="5737" y="0"/>
                  <a:pt x="5737" y="0"/>
                </a:cubicBezTo>
                <a:cubicBezTo>
                  <a:pt x="5849" y="266"/>
                  <a:pt x="6013" y="510"/>
                  <a:pt x="6225" y="719"/>
                </a:cubicBezTo>
                <a:cubicBezTo>
                  <a:pt x="6649" y="1140"/>
                  <a:pt x="7214" y="1372"/>
                  <a:pt x="7815" y="1372"/>
                </a:cubicBezTo>
                <a:close/>
                <a:moveTo>
                  <a:pt x="7815" y="240"/>
                </a:moveTo>
                <a:cubicBezTo>
                  <a:pt x="7988" y="332"/>
                  <a:pt x="8189" y="435"/>
                  <a:pt x="8381" y="511"/>
                </a:cubicBezTo>
                <a:cubicBezTo>
                  <a:pt x="8173" y="587"/>
                  <a:pt x="7994" y="622"/>
                  <a:pt x="7817" y="623"/>
                </a:cubicBezTo>
                <a:cubicBezTo>
                  <a:pt x="7813" y="623"/>
                  <a:pt x="7813" y="623"/>
                  <a:pt x="7813" y="623"/>
                </a:cubicBezTo>
                <a:cubicBezTo>
                  <a:pt x="7637" y="622"/>
                  <a:pt x="7457" y="587"/>
                  <a:pt x="7250" y="511"/>
                </a:cubicBezTo>
                <a:cubicBezTo>
                  <a:pt x="7442" y="435"/>
                  <a:pt x="7642" y="332"/>
                  <a:pt x="7815" y="240"/>
                </a:cubicBezTo>
                <a:close/>
                <a:moveTo>
                  <a:pt x="6601" y="652"/>
                </a:moveTo>
                <a:cubicBezTo>
                  <a:pt x="6790" y="652"/>
                  <a:pt x="6983" y="613"/>
                  <a:pt x="7208" y="528"/>
                </a:cubicBezTo>
                <a:cubicBezTo>
                  <a:pt x="7399" y="610"/>
                  <a:pt x="7603" y="652"/>
                  <a:pt x="7813" y="652"/>
                </a:cubicBezTo>
                <a:cubicBezTo>
                  <a:pt x="7817" y="652"/>
                  <a:pt x="7817" y="652"/>
                  <a:pt x="7817" y="652"/>
                </a:cubicBezTo>
                <a:cubicBezTo>
                  <a:pt x="8027" y="652"/>
                  <a:pt x="8230" y="610"/>
                  <a:pt x="8423" y="528"/>
                </a:cubicBezTo>
                <a:cubicBezTo>
                  <a:pt x="8647" y="613"/>
                  <a:pt x="8841" y="652"/>
                  <a:pt x="9030" y="652"/>
                </a:cubicBezTo>
                <a:cubicBezTo>
                  <a:pt x="9189" y="652"/>
                  <a:pt x="9345" y="628"/>
                  <a:pt x="9495" y="581"/>
                </a:cubicBezTo>
                <a:cubicBezTo>
                  <a:pt x="9460" y="621"/>
                  <a:pt x="9423" y="660"/>
                  <a:pt x="9385" y="698"/>
                </a:cubicBezTo>
                <a:cubicBezTo>
                  <a:pt x="8966" y="1113"/>
                  <a:pt x="8408" y="1342"/>
                  <a:pt x="7815" y="1342"/>
                </a:cubicBezTo>
                <a:cubicBezTo>
                  <a:pt x="7222" y="1342"/>
                  <a:pt x="6665" y="1113"/>
                  <a:pt x="6246" y="698"/>
                </a:cubicBezTo>
                <a:cubicBezTo>
                  <a:pt x="6208" y="660"/>
                  <a:pt x="6171" y="621"/>
                  <a:pt x="6135" y="581"/>
                </a:cubicBezTo>
                <a:cubicBezTo>
                  <a:pt x="6285" y="628"/>
                  <a:pt x="6442" y="652"/>
                  <a:pt x="6601" y="652"/>
                </a:cubicBezTo>
                <a:close/>
                <a:moveTo>
                  <a:pt x="38404" y="1432"/>
                </a:moveTo>
                <a:cubicBezTo>
                  <a:pt x="38404" y="1401"/>
                  <a:pt x="38404" y="1401"/>
                  <a:pt x="38404" y="1401"/>
                </a:cubicBezTo>
                <a:cubicBezTo>
                  <a:pt x="38060" y="1507"/>
                  <a:pt x="37746" y="1694"/>
                  <a:pt x="37484" y="1953"/>
                </a:cubicBezTo>
                <a:cubicBezTo>
                  <a:pt x="37064" y="2369"/>
                  <a:pt x="36830" y="2922"/>
                  <a:pt x="36825" y="3512"/>
                </a:cubicBezTo>
                <a:cubicBezTo>
                  <a:pt x="36825" y="3528"/>
                  <a:pt x="36825" y="3528"/>
                  <a:pt x="36825" y="3528"/>
                </a:cubicBezTo>
                <a:cubicBezTo>
                  <a:pt x="36823" y="3529"/>
                  <a:pt x="36823" y="3529"/>
                  <a:pt x="36823" y="3529"/>
                </a:cubicBezTo>
                <a:cubicBezTo>
                  <a:pt x="36825" y="3529"/>
                  <a:pt x="36825" y="3529"/>
                  <a:pt x="36825" y="3529"/>
                </a:cubicBezTo>
                <a:cubicBezTo>
                  <a:pt x="36825" y="3548"/>
                  <a:pt x="36825" y="3548"/>
                  <a:pt x="36825" y="3548"/>
                </a:cubicBezTo>
                <a:cubicBezTo>
                  <a:pt x="36830" y="4136"/>
                  <a:pt x="37064" y="4688"/>
                  <a:pt x="37484" y="5104"/>
                </a:cubicBezTo>
                <a:cubicBezTo>
                  <a:pt x="37746" y="5363"/>
                  <a:pt x="38060" y="5550"/>
                  <a:pt x="38404" y="5656"/>
                </a:cubicBezTo>
                <a:cubicBezTo>
                  <a:pt x="38404" y="5625"/>
                  <a:pt x="38404" y="5625"/>
                  <a:pt x="38404" y="5625"/>
                </a:cubicBezTo>
                <a:cubicBezTo>
                  <a:pt x="38068" y="5520"/>
                  <a:pt x="37761" y="5336"/>
                  <a:pt x="37505" y="5083"/>
                </a:cubicBezTo>
                <a:cubicBezTo>
                  <a:pt x="37467" y="5045"/>
                  <a:pt x="37430" y="5006"/>
                  <a:pt x="37395" y="4966"/>
                </a:cubicBezTo>
                <a:cubicBezTo>
                  <a:pt x="37545" y="5013"/>
                  <a:pt x="37701" y="5037"/>
                  <a:pt x="37860" y="5037"/>
                </a:cubicBezTo>
                <a:cubicBezTo>
                  <a:pt x="38031" y="5037"/>
                  <a:pt x="38206" y="5005"/>
                  <a:pt x="38404" y="4935"/>
                </a:cubicBezTo>
                <a:cubicBezTo>
                  <a:pt x="38404" y="4904"/>
                  <a:pt x="38404" y="4904"/>
                  <a:pt x="38404" y="4904"/>
                </a:cubicBezTo>
                <a:cubicBezTo>
                  <a:pt x="38205" y="4974"/>
                  <a:pt x="38031" y="5008"/>
                  <a:pt x="37860" y="5008"/>
                </a:cubicBezTo>
                <a:cubicBezTo>
                  <a:pt x="37688" y="5008"/>
                  <a:pt x="37519" y="4979"/>
                  <a:pt x="37358" y="4922"/>
                </a:cubicBezTo>
                <a:cubicBezTo>
                  <a:pt x="37167" y="4692"/>
                  <a:pt x="37023" y="4419"/>
                  <a:pt x="36940" y="4132"/>
                </a:cubicBezTo>
                <a:cubicBezTo>
                  <a:pt x="37174" y="4252"/>
                  <a:pt x="37392" y="4371"/>
                  <a:pt x="37570" y="4468"/>
                </a:cubicBezTo>
                <a:cubicBezTo>
                  <a:pt x="37882" y="4638"/>
                  <a:pt x="38153" y="4785"/>
                  <a:pt x="38404" y="4887"/>
                </a:cubicBezTo>
                <a:cubicBezTo>
                  <a:pt x="38404" y="4850"/>
                  <a:pt x="38404" y="4850"/>
                  <a:pt x="38404" y="4850"/>
                </a:cubicBezTo>
                <a:cubicBezTo>
                  <a:pt x="38013" y="4655"/>
                  <a:pt x="37725" y="4296"/>
                  <a:pt x="37622" y="3873"/>
                </a:cubicBezTo>
                <a:cubicBezTo>
                  <a:pt x="37914" y="4007"/>
                  <a:pt x="38170" y="4138"/>
                  <a:pt x="38404" y="4262"/>
                </a:cubicBezTo>
                <a:cubicBezTo>
                  <a:pt x="38404" y="4228"/>
                  <a:pt x="38404" y="4228"/>
                  <a:pt x="38404" y="4228"/>
                </a:cubicBezTo>
                <a:cubicBezTo>
                  <a:pt x="38168" y="4103"/>
                  <a:pt x="37909" y="3971"/>
                  <a:pt x="37614" y="3836"/>
                </a:cubicBezTo>
                <a:cubicBezTo>
                  <a:pt x="37592" y="3735"/>
                  <a:pt x="37581" y="3632"/>
                  <a:pt x="37581" y="3529"/>
                </a:cubicBezTo>
                <a:cubicBezTo>
                  <a:pt x="37581" y="3425"/>
                  <a:pt x="37592" y="3322"/>
                  <a:pt x="37614" y="3221"/>
                </a:cubicBezTo>
                <a:cubicBezTo>
                  <a:pt x="37908" y="3086"/>
                  <a:pt x="38168" y="2954"/>
                  <a:pt x="38404" y="2829"/>
                </a:cubicBezTo>
                <a:cubicBezTo>
                  <a:pt x="38404" y="2795"/>
                  <a:pt x="38404" y="2795"/>
                  <a:pt x="38404" y="2795"/>
                </a:cubicBezTo>
                <a:cubicBezTo>
                  <a:pt x="38170" y="2919"/>
                  <a:pt x="37913" y="3050"/>
                  <a:pt x="37622" y="3184"/>
                </a:cubicBezTo>
                <a:cubicBezTo>
                  <a:pt x="37725" y="2761"/>
                  <a:pt x="38013" y="2402"/>
                  <a:pt x="38404" y="2207"/>
                </a:cubicBezTo>
                <a:cubicBezTo>
                  <a:pt x="38404" y="2170"/>
                  <a:pt x="38404" y="2170"/>
                  <a:pt x="38404" y="2170"/>
                </a:cubicBezTo>
                <a:cubicBezTo>
                  <a:pt x="38153" y="2272"/>
                  <a:pt x="37882" y="2419"/>
                  <a:pt x="37569" y="2590"/>
                </a:cubicBezTo>
                <a:cubicBezTo>
                  <a:pt x="37566" y="2592"/>
                  <a:pt x="37566" y="2592"/>
                  <a:pt x="37566" y="2592"/>
                </a:cubicBezTo>
                <a:cubicBezTo>
                  <a:pt x="37380" y="2693"/>
                  <a:pt x="37170" y="2808"/>
                  <a:pt x="36940" y="2925"/>
                </a:cubicBezTo>
                <a:cubicBezTo>
                  <a:pt x="37023" y="2638"/>
                  <a:pt x="37167" y="2365"/>
                  <a:pt x="37358" y="2135"/>
                </a:cubicBezTo>
                <a:cubicBezTo>
                  <a:pt x="37519" y="2078"/>
                  <a:pt x="37688" y="2049"/>
                  <a:pt x="37860" y="2049"/>
                </a:cubicBezTo>
                <a:cubicBezTo>
                  <a:pt x="38031" y="2049"/>
                  <a:pt x="38205" y="2083"/>
                  <a:pt x="38404" y="2153"/>
                </a:cubicBezTo>
                <a:cubicBezTo>
                  <a:pt x="38404" y="2122"/>
                  <a:pt x="38404" y="2122"/>
                  <a:pt x="38404" y="2122"/>
                </a:cubicBezTo>
                <a:cubicBezTo>
                  <a:pt x="38206" y="2053"/>
                  <a:pt x="38031" y="2020"/>
                  <a:pt x="37860" y="2020"/>
                </a:cubicBezTo>
                <a:cubicBezTo>
                  <a:pt x="37701" y="2020"/>
                  <a:pt x="37545" y="2044"/>
                  <a:pt x="37395" y="2091"/>
                </a:cubicBezTo>
                <a:cubicBezTo>
                  <a:pt x="37430" y="2051"/>
                  <a:pt x="37467" y="2012"/>
                  <a:pt x="37505" y="1974"/>
                </a:cubicBezTo>
                <a:cubicBezTo>
                  <a:pt x="37761" y="1721"/>
                  <a:pt x="38068" y="1537"/>
                  <a:pt x="38404" y="1432"/>
                </a:cubicBezTo>
                <a:close/>
                <a:moveTo>
                  <a:pt x="37588" y="3857"/>
                </a:moveTo>
                <a:cubicBezTo>
                  <a:pt x="37671" y="4227"/>
                  <a:pt x="37892" y="4550"/>
                  <a:pt x="38202" y="4765"/>
                </a:cubicBezTo>
                <a:cubicBezTo>
                  <a:pt x="38013" y="4676"/>
                  <a:pt x="37811" y="4565"/>
                  <a:pt x="37583" y="4441"/>
                </a:cubicBezTo>
                <a:cubicBezTo>
                  <a:pt x="37390" y="4336"/>
                  <a:pt x="37172" y="4216"/>
                  <a:pt x="36930" y="4093"/>
                </a:cubicBezTo>
                <a:cubicBezTo>
                  <a:pt x="36882" y="3916"/>
                  <a:pt x="36857" y="3734"/>
                  <a:pt x="36855" y="3551"/>
                </a:cubicBezTo>
                <a:cubicBezTo>
                  <a:pt x="37104" y="3645"/>
                  <a:pt x="37344" y="3746"/>
                  <a:pt x="37588" y="3857"/>
                </a:cubicBezTo>
                <a:close/>
                <a:moveTo>
                  <a:pt x="37580" y="3821"/>
                </a:moveTo>
                <a:cubicBezTo>
                  <a:pt x="37347" y="3715"/>
                  <a:pt x="37118" y="3619"/>
                  <a:pt x="36881" y="3529"/>
                </a:cubicBezTo>
                <a:cubicBezTo>
                  <a:pt x="37118" y="3438"/>
                  <a:pt x="37347" y="3342"/>
                  <a:pt x="37580" y="3236"/>
                </a:cubicBezTo>
                <a:cubicBezTo>
                  <a:pt x="37561" y="3332"/>
                  <a:pt x="37551" y="3430"/>
                  <a:pt x="37551" y="3529"/>
                </a:cubicBezTo>
                <a:cubicBezTo>
                  <a:pt x="37551" y="3627"/>
                  <a:pt x="37561" y="3725"/>
                  <a:pt x="37580" y="3821"/>
                </a:cubicBezTo>
                <a:close/>
                <a:moveTo>
                  <a:pt x="37578" y="2619"/>
                </a:moveTo>
                <a:cubicBezTo>
                  <a:pt x="37584" y="2616"/>
                  <a:pt x="37584" y="2616"/>
                  <a:pt x="37584" y="2616"/>
                </a:cubicBezTo>
                <a:cubicBezTo>
                  <a:pt x="37811" y="2492"/>
                  <a:pt x="38013" y="2381"/>
                  <a:pt x="38202" y="2292"/>
                </a:cubicBezTo>
                <a:cubicBezTo>
                  <a:pt x="37892" y="2507"/>
                  <a:pt x="37671" y="2830"/>
                  <a:pt x="37588" y="3200"/>
                </a:cubicBezTo>
                <a:cubicBezTo>
                  <a:pt x="37344" y="3311"/>
                  <a:pt x="37104" y="3411"/>
                  <a:pt x="36855" y="3506"/>
                </a:cubicBezTo>
                <a:cubicBezTo>
                  <a:pt x="36857" y="3324"/>
                  <a:pt x="36882" y="3141"/>
                  <a:pt x="36930" y="2964"/>
                </a:cubicBezTo>
                <a:cubicBezTo>
                  <a:pt x="37168" y="2843"/>
                  <a:pt x="37386" y="2724"/>
                  <a:pt x="37578" y="2619"/>
                </a:cubicBezTo>
                <a:close/>
                <a:moveTo>
                  <a:pt x="15748" y="16716"/>
                </a:moveTo>
                <a:cubicBezTo>
                  <a:pt x="15739" y="16716"/>
                  <a:pt x="15739" y="16716"/>
                  <a:pt x="15739" y="16716"/>
                </a:cubicBezTo>
                <a:cubicBezTo>
                  <a:pt x="15739" y="16716"/>
                  <a:pt x="15739" y="16716"/>
                  <a:pt x="15739" y="16715"/>
                </a:cubicBezTo>
                <a:cubicBezTo>
                  <a:pt x="15748" y="16713"/>
                  <a:pt x="15748" y="16713"/>
                  <a:pt x="15748" y="16713"/>
                </a:cubicBezTo>
                <a:cubicBezTo>
                  <a:pt x="15748" y="16704"/>
                  <a:pt x="15748" y="16704"/>
                  <a:pt x="15748" y="16704"/>
                </a:cubicBezTo>
                <a:cubicBezTo>
                  <a:pt x="15751" y="16703"/>
                  <a:pt x="15751" y="16703"/>
                  <a:pt x="15751" y="16703"/>
                </a:cubicBezTo>
                <a:cubicBezTo>
                  <a:pt x="15748" y="16702"/>
                  <a:pt x="15748" y="16702"/>
                  <a:pt x="15748" y="16702"/>
                </a:cubicBezTo>
                <a:cubicBezTo>
                  <a:pt x="15748" y="16690"/>
                  <a:pt x="15748" y="16690"/>
                  <a:pt x="15748" y="16690"/>
                </a:cubicBezTo>
                <a:cubicBezTo>
                  <a:pt x="15745" y="16100"/>
                  <a:pt x="15511" y="15545"/>
                  <a:pt x="15089" y="15127"/>
                </a:cubicBezTo>
                <a:cubicBezTo>
                  <a:pt x="14665" y="14707"/>
                  <a:pt x="14100" y="14475"/>
                  <a:pt x="13499" y="14475"/>
                </a:cubicBezTo>
                <a:cubicBezTo>
                  <a:pt x="12898" y="14475"/>
                  <a:pt x="12333" y="14707"/>
                  <a:pt x="11908" y="15127"/>
                </a:cubicBezTo>
                <a:cubicBezTo>
                  <a:pt x="11488" y="15543"/>
                  <a:pt x="11254" y="16096"/>
                  <a:pt x="11249" y="16684"/>
                </a:cubicBezTo>
                <a:cubicBezTo>
                  <a:pt x="11249" y="16702"/>
                  <a:pt x="11249" y="16702"/>
                  <a:pt x="11249" y="16702"/>
                </a:cubicBezTo>
                <a:cubicBezTo>
                  <a:pt x="11247" y="16703"/>
                  <a:pt x="11247" y="16703"/>
                  <a:pt x="11247" y="16703"/>
                </a:cubicBezTo>
                <a:cubicBezTo>
                  <a:pt x="11249" y="16704"/>
                  <a:pt x="11249" y="16704"/>
                  <a:pt x="11249" y="16704"/>
                </a:cubicBezTo>
                <a:cubicBezTo>
                  <a:pt x="11249" y="16722"/>
                  <a:pt x="11249" y="16722"/>
                  <a:pt x="11249" y="16722"/>
                </a:cubicBezTo>
                <a:cubicBezTo>
                  <a:pt x="11254" y="17310"/>
                  <a:pt x="11488" y="17863"/>
                  <a:pt x="11908" y="18279"/>
                </a:cubicBezTo>
                <a:cubicBezTo>
                  <a:pt x="12333" y="18699"/>
                  <a:pt x="12898" y="18931"/>
                  <a:pt x="13499" y="18931"/>
                </a:cubicBezTo>
                <a:cubicBezTo>
                  <a:pt x="14100" y="18931"/>
                  <a:pt x="14665" y="18699"/>
                  <a:pt x="15089" y="18279"/>
                </a:cubicBezTo>
                <a:cubicBezTo>
                  <a:pt x="15511" y="17861"/>
                  <a:pt x="15745" y="17306"/>
                  <a:pt x="15748" y="16716"/>
                </a:cubicBezTo>
                <a:close/>
                <a:moveTo>
                  <a:pt x="15216" y="18096"/>
                </a:moveTo>
                <a:cubicBezTo>
                  <a:pt x="15055" y="18153"/>
                  <a:pt x="14886" y="18182"/>
                  <a:pt x="14714" y="18182"/>
                </a:cubicBezTo>
                <a:cubicBezTo>
                  <a:pt x="14536" y="18182"/>
                  <a:pt x="14356" y="18147"/>
                  <a:pt x="14148" y="18071"/>
                </a:cubicBezTo>
                <a:cubicBezTo>
                  <a:pt x="14405" y="17969"/>
                  <a:pt x="14683" y="17817"/>
                  <a:pt x="15005" y="17642"/>
                </a:cubicBezTo>
                <a:cubicBezTo>
                  <a:pt x="15191" y="17540"/>
                  <a:pt x="15401" y="17425"/>
                  <a:pt x="15633" y="17306"/>
                </a:cubicBezTo>
                <a:cubicBezTo>
                  <a:pt x="15550" y="17594"/>
                  <a:pt x="15406" y="17866"/>
                  <a:pt x="15216" y="18096"/>
                </a:cubicBezTo>
                <a:close/>
                <a:moveTo>
                  <a:pt x="13499" y="15607"/>
                </a:moveTo>
                <a:cubicBezTo>
                  <a:pt x="13326" y="15515"/>
                  <a:pt x="13125" y="15412"/>
                  <a:pt x="12933" y="15335"/>
                </a:cubicBezTo>
                <a:cubicBezTo>
                  <a:pt x="13141" y="15260"/>
                  <a:pt x="13321" y="15224"/>
                  <a:pt x="13497" y="15224"/>
                </a:cubicBezTo>
                <a:cubicBezTo>
                  <a:pt x="13501" y="15224"/>
                  <a:pt x="13501" y="15224"/>
                  <a:pt x="13501" y="15224"/>
                </a:cubicBezTo>
                <a:cubicBezTo>
                  <a:pt x="13677" y="15224"/>
                  <a:pt x="13857" y="15260"/>
                  <a:pt x="14064" y="15335"/>
                </a:cubicBezTo>
                <a:cubicBezTo>
                  <a:pt x="13872" y="15412"/>
                  <a:pt x="13671" y="15515"/>
                  <a:pt x="13499" y="15607"/>
                </a:cubicBezTo>
                <a:close/>
                <a:moveTo>
                  <a:pt x="14106" y="15351"/>
                </a:moveTo>
                <a:cubicBezTo>
                  <a:pt x="14529" y="15538"/>
                  <a:pt x="14843" y="15913"/>
                  <a:pt x="14951" y="16359"/>
                </a:cubicBezTo>
                <a:cubicBezTo>
                  <a:pt x="14493" y="16148"/>
                  <a:pt x="14120" y="15945"/>
                  <a:pt x="13790" y="15765"/>
                </a:cubicBezTo>
                <a:cubicBezTo>
                  <a:pt x="13775" y="15756"/>
                  <a:pt x="13775" y="15756"/>
                  <a:pt x="13775" y="15756"/>
                </a:cubicBezTo>
                <a:cubicBezTo>
                  <a:pt x="13691" y="15710"/>
                  <a:pt x="13609" y="15666"/>
                  <a:pt x="13530" y="15624"/>
                </a:cubicBezTo>
                <a:cubicBezTo>
                  <a:pt x="13707" y="15530"/>
                  <a:pt x="13912" y="15426"/>
                  <a:pt x="14106" y="15351"/>
                </a:cubicBezTo>
                <a:close/>
                <a:moveTo>
                  <a:pt x="13467" y="15624"/>
                </a:moveTo>
                <a:cubicBezTo>
                  <a:pt x="13384" y="15668"/>
                  <a:pt x="13297" y="15716"/>
                  <a:pt x="13207" y="15765"/>
                </a:cubicBezTo>
                <a:cubicBezTo>
                  <a:pt x="12877" y="15945"/>
                  <a:pt x="12503" y="16149"/>
                  <a:pt x="12046" y="16359"/>
                </a:cubicBezTo>
                <a:cubicBezTo>
                  <a:pt x="12154" y="15913"/>
                  <a:pt x="12469" y="15538"/>
                  <a:pt x="12892" y="15351"/>
                </a:cubicBezTo>
                <a:cubicBezTo>
                  <a:pt x="13086" y="15426"/>
                  <a:pt x="13290" y="15530"/>
                  <a:pt x="13467" y="15624"/>
                </a:cubicBezTo>
                <a:close/>
                <a:moveTo>
                  <a:pt x="13222" y="15791"/>
                </a:moveTo>
                <a:cubicBezTo>
                  <a:pt x="13240" y="15781"/>
                  <a:pt x="13240" y="15781"/>
                  <a:pt x="13240" y="15781"/>
                </a:cubicBezTo>
                <a:cubicBezTo>
                  <a:pt x="13329" y="15732"/>
                  <a:pt x="13415" y="15685"/>
                  <a:pt x="13499" y="15641"/>
                </a:cubicBezTo>
                <a:cubicBezTo>
                  <a:pt x="13584" y="15686"/>
                  <a:pt x="13671" y="15734"/>
                  <a:pt x="13763" y="15784"/>
                </a:cubicBezTo>
                <a:cubicBezTo>
                  <a:pt x="13776" y="15791"/>
                  <a:pt x="13776" y="15791"/>
                  <a:pt x="13776" y="15791"/>
                </a:cubicBezTo>
                <a:cubicBezTo>
                  <a:pt x="14111" y="15974"/>
                  <a:pt x="14492" y="16181"/>
                  <a:pt x="14960" y="16395"/>
                </a:cubicBezTo>
                <a:cubicBezTo>
                  <a:pt x="14981" y="16496"/>
                  <a:pt x="14992" y="16600"/>
                  <a:pt x="14992" y="16703"/>
                </a:cubicBezTo>
                <a:cubicBezTo>
                  <a:pt x="14992" y="16806"/>
                  <a:pt x="14981" y="16910"/>
                  <a:pt x="14960" y="17011"/>
                </a:cubicBezTo>
                <a:cubicBezTo>
                  <a:pt x="14492" y="17225"/>
                  <a:pt x="14112" y="17432"/>
                  <a:pt x="13776" y="17615"/>
                </a:cubicBezTo>
                <a:cubicBezTo>
                  <a:pt x="13680" y="17668"/>
                  <a:pt x="13588" y="17718"/>
                  <a:pt x="13499" y="17765"/>
                </a:cubicBezTo>
                <a:cubicBezTo>
                  <a:pt x="13412" y="17719"/>
                  <a:pt x="13322" y="17670"/>
                  <a:pt x="13229" y="17619"/>
                </a:cubicBezTo>
                <a:cubicBezTo>
                  <a:pt x="13222" y="17615"/>
                  <a:pt x="13222" y="17615"/>
                  <a:pt x="13222" y="17615"/>
                </a:cubicBezTo>
                <a:cubicBezTo>
                  <a:pt x="12886" y="17432"/>
                  <a:pt x="12506" y="17225"/>
                  <a:pt x="12038" y="17011"/>
                </a:cubicBezTo>
                <a:cubicBezTo>
                  <a:pt x="12016" y="16910"/>
                  <a:pt x="12005" y="16807"/>
                  <a:pt x="12005" y="16703"/>
                </a:cubicBezTo>
                <a:cubicBezTo>
                  <a:pt x="12005" y="16600"/>
                  <a:pt x="12016" y="16496"/>
                  <a:pt x="12038" y="16395"/>
                </a:cubicBezTo>
                <a:cubicBezTo>
                  <a:pt x="12506" y="16181"/>
                  <a:pt x="12886" y="15974"/>
                  <a:pt x="13222" y="15791"/>
                </a:cubicBezTo>
                <a:close/>
                <a:moveTo>
                  <a:pt x="13208" y="17641"/>
                </a:moveTo>
                <a:cubicBezTo>
                  <a:pt x="13215" y="17645"/>
                  <a:pt x="13215" y="17645"/>
                  <a:pt x="13215" y="17645"/>
                </a:cubicBezTo>
                <a:cubicBezTo>
                  <a:pt x="13302" y="17693"/>
                  <a:pt x="13386" y="17739"/>
                  <a:pt x="13467" y="17782"/>
                </a:cubicBezTo>
                <a:cubicBezTo>
                  <a:pt x="13290" y="17876"/>
                  <a:pt x="13086" y="17980"/>
                  <a:pt x="12892" y="18055"/>
                </a:cubicBezTo>
                <a:cubicBezTo>
                  <a:pt x="12469" y="17868"/>
                  <a:pt x="12154" y="17493"/>
                  <a:pt x="12046" y="17047"/>
                </a:cubicBezTo>
                <a:cubicBezTo>
                  <a:pt x="12503" y="17257"/>
                  <a:pt x="12877" y="17461"/>
                  <a:pt x="13208" y="17641"/>
                </a:cubicBezTo>
                <a:close/>
                <a:moveTo>
                  <a:pt x="13499" y="17799"/>
                </a:moveTo>
                <a:cubicBezTo>
                  <a:pt x="13672" y="17891"/>
                  <a:pt x="13872" y="17994"/>
                  <a:pt x="14064" y="18071"/>
                </a:cubicBezTo>
                <a:cubicBezTo>
                  <a:pt x="13857" y="18146"/>
                  <a:pt x="13677" y="18182"/>
                  <a:pt x="13501" y="18182"/>
                </a:cubicBezTo>
                <a:cubicBezTo>
                  <a:pt x="13497" y="18182"/>
                  <a:pt x="13497" y="18182"/>
                  <a:pt x="13497" y="18182"/>
                </a:cubicBezTo>
                <a:cubicBezTo>
                  <a:pt x="13321" y="18182"/>
                  <a:pt x="13141" y="18146"/>
                  <a:pt x="12933" y="18071"/>
                </a:cubicBezTo>
                <a:cubicBezTo>
                  <a:pt x="13125" y="17995"/>
                  <a:pt x="13326" y="17891"/>
                  <a:pt x="13499" y="17799"/>
                </a:cubicBezTo>
                <a:close/>
                <a:moveTo>
                  <a:pt x="13530" y="17782"/>
                </a:moveTo>
                <a:cubicBezTo>
                  <a:pt x="13608" y="17741"/>
                  <a:pt x="13687" y="17698"/>
                  <a:pt x="13770" y="17653"/>
                </a:cubicBezTo>
                <a:cubicBezTo>
                  <a:pt x="13791" y="17641"/>
                  <a:pt x="13791" y="17641"/>
                  <a:pt x="13791" y="17641"/>
                </a:cubicBezTo>
                <a:cubicBezTo>
                  <a:pt x="14121" y="17461"/>
                  <a:pt x="14494" y="17257"/>
                  <a:pt x="14951" y="17047"/>
                </a:cubicBezTo>
                <a:cubicBezTo>
                  <a:pt x="14843" y="17493"/>
                  <a:pt x="14529" y="17868"/>
                  <a:pt x="14106" y="18055"/>
                </a:cubicBezTo>
                <a:cubicBezTo>
                  <a:pt x="13912" y="17980"/>
                  <a:pt x="13707" y="17876"/>
                  <a:pt x="13530" y="17782"/>
                </a:cubicBezTo>
                <a:close/>
                <a:moveTo>
                  <a:pt x="15644" y="17267"/>
                </a:moveTo>
                <a:cubicBezTo>
                  <a:pt x="15405" y="17389"/>
                  <a:pt x="15187" y="17508"/>
                  <a:pt x="14994" y="17613"/>
                </a:cubicBezTo>
                <a:cubicBezTo>
                  <a:pt x="14990" y="17615"/>
                  <a:pt x="14990" y="17615"/>
                  <a:pt x="14990" y="17615"/>
                </a:cubicBezTo>
                <a:cubicBezTo>
                  <a:pt x="14763" y="17739"/>
                  <a:pt x="14561" y="17850"/>
                  <a:pt x="14372" y="17940"/>
                </a:cubicBezTo>
                <a:cubicBezTo>
                  <a:pt x="14682" y="17725"/>
                  <a:pt x="14902" y="17402"/>
                  <a:pt x="14986" y="17032"/>
                </a:cubicBezTo>
                <a:cubicBezTo>
                  <a:pt x="15230" y="16920"/>
                  <a:pt x="15470" y="16820"/>
                  <a:pt x="15718" y="16725"/>
                </a:cubicBezTo>
                <a:cubicBezTo>
                  <a:pt x="15717" y="16908"/>
                  <a:pt x="15692" y="17090"/>
                  <a:pt x="15644" y="17267"/>
                </a:cubicBezTo>
                <a:close/>
                <a:moveTo>
                  <a:pt x="14993" y="16411"/>
                </a:moveTo>
                <a:cubicBezTo>
                  <a:pt x="15226" y="16516"/>
                  <a:pt x="15455" y="16612"/>
                  <a:pt x="15693" y="16703"/>
                </a:cubicBezTo>
                <a:cubicBezTo>
                  <a:pt x="15456" y="16794"/>
                  <a:pt x="15227" y="16889"/>
                  <a:pt x="14993" y="16995"/>
                </a:cubicBezTo>
                <a:cubicBezTo>
                  <a:pt x="15012" y="16899"/>
                  <a:pt x="15022" y="16801"/>
                  <a:pt x="15022" y="16703"/>
                </a:cubicBezTo>
                <a:cubicBezTo>
                  <a:pt x="15022" y="16605"/>
                  <a:pt x="15012" y="16507"/>
                  <a:pt x="14993" y="16411"/>
                </a:cubicBezTo>
                <a:close/>
                <a:moveTo>
                  <a:pt x="15718" y="16681"/>
                </a:moveTo>
                <a:cubicBezTo>
                  <a:pt x="15471" y="16587"/>
                  <a:pt x="15231" y="16486"/>
                  <a:pt x="14986" y="16375"/>
                </a:cubicBezTo>
                <a:cubicBezTo>
                  <a:pt x="14902" y="16005"/>
                  <a:pt x="14682" y="15681"/>
                  <a:pt x="14372" y="15466"/>
                </a:cubicBezTo>
                <a:cubicBezTo>
                  <a:pt x="14560" y="15556"/>
                  <a:pt x="14763" y="15667"/>
                  <a:pt x="14990" y="15791"/>
                </a:cubicBezTo>
                <a:cubicBezTo>
                  <a:pt x="15183" y="15896"/>
                  <a:pt x="15401" y="16015"/>
                  <a:pt x="15644" y="16139"/>
                </a:cubicBezTo>
                <a:cubicBezTo>
                  <a:pt x="15691" y="16315"/>
                  <a:pt x="15716" y="16497"/>
                  <a:pt x="15718" y="16681"/>
                </a:cubicBezTo>
                <a:close/>
                <a:moveTo>
                  <a:pt x="15633" y="16100"/>
                </a:moveTo>
                <a:cubicBezTo>
                  <a:pt x="15403" y="15982"/>
                  <a:pt x="15193" y="15867"/>
                  <a:pt x="15007" y="15766"/>
                </a:cubicBezTo>
                <a:cubicBezTo>
                  <a:pt x="15002" y="15774"/>
                  <a:pt x="15002" y="15774"/>
                  <a:pt x="15002" y="15774"/>
                </a:cubicBezTo>
                <a:cubicBezTo>
                  <a:pt x="15002" y="15774"/>
                  <a:pt x="15002" y="15774"/>
                  <a:pt x="15002" y="15773"/>
                </a:cubicBezTo>
                <a:cubicBezTo>
                  <a:pt x="15004" y="15764"/>
                  <a:pt x="15004" y="15764"/>
                  <a:pt x="15004" y="15764"/>
                </a:cubicBezTo>
                <a:cubicBezTo>
                  <a:pt x="14683" y="15589"/>
                  <a:pt x="14405" y="15437"/>
                  <a:pt x="14148" y="15335"/>
                </a:cubicBezTo>
                <a:cubicBezTo>
                  <a:pt x="14356" y="15259"/>
                  <a:pt x="14536" y="15224"/>
                  <a:pt x="14714" y="15224"/>
                </a:cubicBezTo>
                <a:cubicBezTo>
                  <a:pt x="14886" y="15224"/>
                  <a:pt x="15055" y="15253"/>
                  <a:pt x="15216" y="15310"/>
                </a:cubicBezTo>
                <a:cubicBezTo>
                  <a:pt x="15406" y="15540"/>
                  <a:pt x="15550" y="15812"/>
                  <a:pt x="15633" y="16100"/>
                </a:cubicBezTo>
                <a:close/>
                <a:moveTo>
                  <a:pt x="11929" y="15149"/>
                </a:moveTo>
                <a:cubicBezTo>
                  <a:pt x="12348" y="14733"/>
                  <a:pt x="12906" y="14505"/>
                  <a:pt x="13499" y="14505"/>
                </a:cubicBezTo>
                <a:cubicBezTo>
                  <a:pt x="14092" y="14505"/>
                  <a:pt x="14649" y="14733"/>
                  <a:pt x="15068" y="15149"/>
                </a:cubicBezTo>
                <a:cubicBezTo>
                  <a:pt x="15107" y="15186"/>
                  <a:pt x="15144" y="15226"/>
                  <a:pt x="15179" y="15266"/>
                </a:cubicBezTo>
                <a:cubicBezTo>
                  <a:pt x="15029" y="15218"/>
                  <a:pt x="14873" y="15194"/>
                  <a:pt x="14714" y="15194"/>
                </a:cubicBezTo>
                <a:cubicBezTo>
                  <a:pt x="14524" y="15194"/>
                  <a:pt x="14331" y="15234"/>
                  <a:pt x="14106" y="15319"/>
                </a:cubicBezTo>
                <a:cubicBezTo>
                  <a:pt x="13915" y="15236"/>
                  <a:pt x="13711" y="15194"/>
                  <a:pt x="13501" y="15194"/>
                </a:cubicBezTo>
                <a:cubicBezTo>
                  <a:pt x="13497" y="15194"/>
                  <a:pt x="13497" y="15194"/>
                  <a:pt x="13497" y="15194"/>
                </a:cubicBezTo>
                <a:cubicBezTo>
                  <a:pt x="13286" y="15194"/>
                  <a:pt x="13082" y="15237"/>
                  <a:pt x="12892" y="15319"/>
                </a:cubicBezTo>
                <a:cubicBezTo>
                  <a:pt x="12667" y="15234"/>
                  <a:pt x="12474" y="15194"/>
                  <a:pt x="12284" y="15194"/>
                </a:cubicBezTo>
                <a:cubicBezTo>
                  <a:pt x="12125" y="15194"/>
                  <a:pt x="11969" y="15218"/>
                  <a:pt x="11819" y="15266"/>
                </a:cubicBezTo>
                <a:cubicBezTo>
                  <a:pt x="11854" y="15226"/>
                  <a:pt x="11891" y="15186"/>
                  <a:pt x="11929" y="15149"/>
                </a:cubicBezTo>
                <a:close/>
                <a:moveTo>
                  <a:pt x="11782" y="15310"/>
                </a:moveTo>
                <a:cubicBezTo>
                  <a:pt x="11943" y="15253"/>
                  <a:pt x="12112" y="15224"/>
                  <a:pt x="12284" y="15224"/>
                </a:cubicBezTo>
                <a:cubicBezTo>
                  <a:pt x="12461" y="15224"/>
                  <a:pt x="12642" y="15259"/>
                  <a:pt x="12850" y="15335"/>
                </a:cubicBezTo>
                <a:cubicBezTo>
                  <a:pt x="12593" y="15437"/>
                  <a:pt x="12314" y="15589"/>
                  <a:pt x="11993" y="15765"/>
                </a:cubicBezTo>
                <a:cubicBezTo>
                  <a:pt x="11806" y="15866"/>
                  <a:pt x="11595" y="15982"/>
                  <a:pt x="11365" y="16100"/>
                </a:cubicBezTo>
                <a:cubicBezTo>
                  <a:pt x="11448" y="15812"/>
                  <a:pt x="11591" y="15539"/>
                  <a:pt x="11782" y="15310"/>
                </a:cubicBezTo>
                <a:close/>
                <a:moveTo>
                  <a:pt x="11354" y="16139"/>
                </a:moveTo>
                <a:cubicBezTo>
                  <a:pt x="11594" y="16016"/>
                  <a:pt x="11813" y="15897"/>
                  <a:pt x="12007" y="15791"/>
                </a:cubicBezTo>
                <a:cubicBezTo>
                  <a:pt x="12234" y="15667"/>
                  <a:pt x="12437" y="15556"/>
                  <a:pt x="12626" y="15466"/>
                </a:cubicBezTo>
                <a:cubicBezTo>
                  <a:pt x="12316" y="15681"/>
                  <a:pt x="12095" y="16004"/>
                  <a:pt x="12012" y="16375"/>
                </a:cubicBezTo>
                <a:cubicBezTo>
                  <a:pt x="11767" y="16486"/>
                  <a:pt x="11527" y="16586"/>
                  <a:pt x="11279" y="16681"/>
                </a:cubicBezTo>
                <a:cubicBezTo>
                  <a:pt x="11281" y="16498"/>
                  <a:pt x="11306" y="16316"/>
                  <a:pt x="11354" y="16139"/>
                </a:cubicBezTo>
                <a:close/>
                <a:moveTo>
                  <a:pt x="12004" y="16995"/>
                </a:moveTo>
                <a:cubicBezTo>
                  <a:pt x="11771" y="16890"/>
                  <a:pt x="11542" y="16794"/>
                  <a:pt x="11305" y="16703"/>
                </a:cubicBezTo>
                <a:cubicBezTo>
                  <a:pt x="11542" y="16612"/>
                  <a:pt x="11771" y="16516"/>
                  <a:pt x="12004" y="16411"/>
                </a:cubicBezTo>
                <a:cubicBezTo>
                  <a:pt x="11985" y="16507"/>
                  <a:pt x="11975" y="16605"/>
                  <a:pt x="11975" y="16703"/>
                </a:cubicBezTo>
                <a:cubicBezTo>
                  <a:pt x="11975" y="16801"/>
                  <a:pt x="11985" y="16899"/>
                  <a:pt x="12004" y="16995"/>
                </a:cubicBezTo>
                <a:close/>
                <a:moveTo>
                  <a:pt x="11279" y="16725"/>
                </a:moveTo>
                <a:cubicBezTo>
                  <a:pt x="11527" y="16820"/>
                  <a:pt x="11767" y="16920"/>
                  <a:pt x="12012" y="17032"/>
                </a:cubicBezTo>
                <a:cubicBezTo>
                  <a:pt x="12095" y="17402"/>
                  <a:pt x="12316" y="17725"/>
                  <a:pt x="12626" y="17940"/>
                </a:cubicBezTo>
                <a:cubicBezTo>
                  <a:pt x="12437" y="17850"/>
                  <a:pt x="12234" y="17739"/>
                  <a:pt x="12007" y="17615"/>
                </a:cubicBezTo>
                <a:cubicBezTo>
                  <a:pt x="12003" y="17613"/>
                  <a:pt x="12003" y="17613"/>
                  <a:pt x="12003" y="17613"/>
                </a:cubicBezTo>
                <a:cubicBezTo>
                  <a:pt x="11811" y="17508"/>
                  <a:pt x="11593" y="17389"/>
                  <a:pt x="11354" y="17267"/>
                </a:cubicBezTo>
                <a:cubicBezTo>
                  <a:pt x="11306" y="17090"/>
                  <a:pt x="11281" y="16908"/>
                  <a:pt x="11279" y="16725"/>
                </a:cubicBezTo>
                <a:close/>
                <a:moveTo>
                  <a:pt x="11365" y="17306"/>
                </a:moveTo>
                <a:cubicBezTo>
                  <a:pt x="11593" y="17423"/>
                  <a:pt x="11802" y="17537"/>
                  <a:pt x="11987" y="17638"/>
                </a:cubicBezTo>
                <a:cubicBezTo>
                  <a:pt x="11994" y="17642"/>
                  <a:pt x="11994" y="17642"/>
                  <a:pt x="11994" y="17642"/>
                </a:cubicBezTo>
                <a:cubicBezTo>
                  <a:pt x="12315" y="17817"/>
                  <a:pt x="12593" y="17969"/>
                  <a:pt x="12850" y="18071"/>
                </a:cubicBezTo>
                <a:cubicBezTo>
                  <a:pt x="12642" y="18147"/>
                  <a:pt x="12461" y="18182"/>
                  <a:pt x="12284" y="18182"/>
                </a:cubicBezTo>
                <a:cubicBezTo>
                  <a:pt x="12112" y="18182"/>
                  <a:pt x="11943" y="18153"/>
                  <a:pt x="11782" y="18096"/>
                </a:cubicBezTo>
                <a:cubicBezTo>
                  <a:pt x="11591" y="17866"/>
                  <a:pt x="11447" y="17594"/>
                  <a:pt x="11365" y="17306"/>
                </a:cubicBezTo>
                <a:close/>
                <a:moveTo>
                  <a:pt x="13499" y="18901"/>
                </a:moveTo>
                <a:cubicBezTo>
                  <a:pt x="12906" y="18901"/>
                  <a:pt x="12348" y="18673"/>
                  <a:pt x="11929" y="18258"/>
                </a:cubicBezTo>
                <a:cubicBezTo>
                  <a:pt x="11891" y="18220"/>
                  <a:pt x="11854" y="18181"/>
                  <a:pt x="11819" y="18140"/>
                </a:cubicBezTo>
                <a:cubicBezTo>
                  <a:pt x="11969" y="18188"/>
                  <a:pt x="12125" y="18212"/>
                  <a:pt x="12284" y="18212"/>
                </a:cubicBezTo>
                <a:cubicBezTo>
                  <a:pt x="12474" y="18212"/>
                  <a:pt x="12667" y="18172"/>
                  <a:pt x="12891" y="18087"/>
                </a:cubicBezTo>
                <a:cubicBezTo>
                  <a:pt x="13083" y="18170"/>
                  <a:pt x="13287" y="18212"/>
                  <a:pt x="13497" y="18212"/>
                </a:cubicBezTo>
                <a:cubicBezTo>
                  <a:pt x="13501" y="18212"/>
                  <a:pt x="13501" y="18212"/>
                  <a:pt x="13501" y="18212"/>
                </a:cubicBezTo>
                <a:cubicBezTo>
                  <a:pt x="13710" y="18212"/>
                  <a:pt x="13913" y="18170"/>
                  <a:pt x="14106" y="18087"/>
                </a:cubicBezTo>
                <a:cubicBezTo>
                  <a:pt x="14331" y="18172"/>
                  <a:pt x="14524" y="18212"/>
                  <a:pt x="14714" y="18212"/>
                </a:cubicBezTo>
                <a:cubicBezTo>
                  <a:pt x="14873" y="18212"/>
                  <a:pt x="15029" y="18188"/>
                  <a:pt x="15179" y="18140"/>
                </a:cubicBezTo>
                <a:cubicBezTo>
                  <a:pt x="15144" y="18180"/>
                  <a:pt x="15107" y="18220"/>
                  <a:pt x="15068" y="18258"/>
                </a:cubicBezTo>
                <a:cubicBezTo>
                  <a:pt x="14649" y="18673"/>
                  <a:pt x="14092" y="18901"/>
                  <a:pt x="13499" y="18901"/>
                </a:cubicBezTo>
                <a:close/>
                <a:moveTo>
                  <a:pt x="26117" y="13885"/>
                </a:moveTo>
                <a:cubicBezTo>
                  <a:pt x="26542" y="14306"/>
                  <a:pt x="27107" y="14537"/>
                  <a:pt x="27708" y="14537"/>
                </a:cubicBezTo>
                <a:cubicBezTo>
                  <a:pt x="28309" y="14537"/>
                  <a:pt x="28873" y="14306"/>
                  <a:pt x="29298" y="13885"/>
                </a:cubicBezTo>
                <a:cubicBezTo>
                  <a:pt x="29722" y="13465"/>
                  <a:pt x="29956" y="12908"/>
                  <a:pt x="29957" y="12315"/>
                </a:cubicBezTo>
                <a:cubicBezTo>
                  <a:pt x="29957" y="12310"/>
                  <a:pt x="29957" y="12310"/>
                  <a:pt x="29957" y="12310"/>
                </a:cubicBezTo>
                <a:cubicBezTo>
                  <a:pt x="29960" y="12309"/>
                  <a:pt x="29960" y="12309"/>
                  <a:pt x="29960" y="12309"/>
                </a:cubicBezTo>
                <a:cubicBezTo>
                  <a:pt x="29957" y="12308"/>
                  <a:pt x="29957" y="12308"/>
                  <a:pt x="29957" y="12308"/>
                </a:cubicBezTo>
                <a:cubicBezTo>
                  <a:pt x="29957" y="12302"/>
                  <a:pt x="29957" y="12302"/>
                  <a:pt x="29957" y="12302"/>
                </a:cubicBezTo>
                <a:cubicBezTo>
                  <a:pt x="29956" y="11710"/>
                  <a:pt x="29722" y="11152"/>
                  <a:pt x="29298" y="10733"/>
                </a:cubicBezTo>
                <a:cubicBezTo>
                  <a:pt x="28873" y="10312"/>
                  <a:pt x="28309" y="10080"/>
                  <a:pt x="27708" y="10080"/>
                </a:cubicBezTo>
                <a:cubicBezTo>
                  <a:pt x="27107" y="10080"/>
                  <a:pt x="26542" y="10312"/>
                  <a:pt x="26117" y="10733"/>
                </a:cubicBezTo>
                <a:cubicBezTo>
                  <a:pt x="25695" y="11150"/>
                  <a:pt x="25461" y="11706"/>
                  <a:pt x="25458" y="12296"/>
                </a:cubicBezTo>
                <a:cubicBezTo>
                  <a:pt x="25458" y="12308"/>
                  <a:pt x="25458" y="12308"/>
                  <a:pt x="25458" y="12308"/>
                </a:cubicBezTo>
                <a:cubicBezTo>
                  <a:pt x="25456" y="12309"/>
                  <a:pt x="25456" y="12309"/>
                  <a:pt x="25456" y="12309"/>
                </a:cubicBezTo>
                <a:cubicBezTo>
                  <a:pt x="25458" y="12310"/>
                  <a:pt x="25458" y="12310"/>
                  <a:pt x="25458" y="12310"/>
                </a:cubicBezTo>
                <a:cubicBezTo>
                  <a:pt x="25458" y="12322"/>
                  <a:pt x="25458" y="12322"/>
                  <a:pt x="25458" y="12322"/>
                </a:cubicBezTo>
                <a:cubicBezTo>
                  <a:pt x="25461" y="12912"/>
                  <a:pt x="25695" y="13467"/>
                  <a:pt x="26117" y="13885"/>
                </a:cubicBezTo>
                <a:close/>
                <a:moveTo>
                  <a:pt x="25573" y="12912"/>
                </a:moveTo>
                <a:cubicBezTo>
                  <a:pt x="25804" y="13031"/>
                  <a:pt x="26015" y="13146"/>
                  <a:pt x="26202" y="13247"/>
                </a:cubicBezTo>
                <a:cubicBezTo>
                  <a:pt x="26523" y="13423"/>
                  <a:pt x="26801" y="13575"/>
                  <a:pt x="27058" y="13677"/>
                </a:cubicBezTo>
                <a:cubicBezTo>
                  <a:pt x="26850" y="13753"/>
                  <a:pt x="26670" y="13788"/>
                  <a:pt x="26493" y="13788"/>
                </a:cubicBezTo>
                <a:cubicBezTo>
                  <a:pt x="26321" y="13788"/>
                  <a:pt x="26152" y="13759"/>
                  <a:pt x="25991" y="13702"/>
                </a:cubicBezTo>
                <a:cubicBezTo>
                  <a:pt x="25800" y="13473"/>
                  <a:pt x="25656" y="13200"/>
                  <a:pt x="25573" y="12912"/>
                </a:cubicBezTo>
                <a:close/>
                <a:moveTo>
                  <a:pt x="27708" y="11212"/>
                </a:moveTo>
                <a:cubicBezTo>
                  <a:pt x="27535" y="11120"/>
                  <a:pt x="27335" y="11017"/>
                  <a:pt x="27142" y="10941"/>
                </a:cubicBezTo>
                <a:cubicBezTo>
                  <a:pt x="27350" y="10865"/>
                  <a:pt x="27529" y="10830"/>
                  <a:pt x="27706" y="10829"/>
                </a:cubicBezTo>
                <a:cubicBezTo>
                  <a:pt x="27710" y="10829"/>
                  <a:pt x="27710" y="10829"/>
                  <a:pt x="27710" y="10829"/>
                </a:cubicBezTo>
                <a:cubicBezTo>
                  <a:pt x="27886" y="10830"/>
                  <a:pt x="28066" y="10865"/>
                  <a:pt x="28273" y="10941"/>
                </a:cubicBezTo>
                <a:cubicBezTo>
                  <a:pt x="28081" y="11017"/>
                  <a:pt x="27880" y="11120"/>
                  <a:pt x="27708" y="11212"/>
                </a:cubicBezTo>
                <a:close/>
                <a:moveTo>
                  <a:pt x="28314" y="10957"/>
                </a:moveTo>
                <a:cubicBezTo>
                  <a:pt x="28738" y="11143"/>
                  <a:pt x="29052" y="11519"/>
                  <a:pt x="29160" y="11964"/>
                </a:cubicBezTo>
                <a:cubicBezTo>
                  <a:pt x="28702" y="11754"/>
                  <a:pt x="28329" y="11550"/>
                  <a:pt x="27999" y="11370"/>
                </a:cubicBezTo>
                <a:cubicBezTo>
                  <a:pt x="27983" y="11362"/>
                  <a:pt x="27983" y="11362"/>
                  <a:pt x="27983" y="11362"/>
                </a:cubicBezTo>
                <a:cubicBezTo>
                  <a:pt x="27899" y="11316"/>
                  <a:pt x="27818" y="11271"/>
                  <a:pt x="27739" y="11229"/>
                </a:cubicBezTo>
                <a:cubicBezTo>
                  <a:pt x="27916" y="11135"/>
                  <a:pt x="28121" y="11031"/>
                  <a:pt x="28314" y="10957"/>
                </a:cubicBezTo>
                <a:close/>
                <a:moveTo>
                  <a:pt x="27676" y="11229"/>
                </a:moveTo>
                <a:cubicBezTo>
                  <a:pt x="27597" y="11271"/>
                  <a:pt x="27516" y="11316"/>
                  <a:pt x="27432" y="11361"/>
                </a:cubicBezTo>
                <a:cubicBezTo>
                  <a:pt x="27416" y="11370"/>
                  <a:pt x="27416" y="11370"/>
                  <a:pt x="27416" y="11370"/>
                </a:cubicBezTo>
                <a:cubicBezTo>
                  <a:pt x="27086" y="11551"/>
                  <a:pt x="26712" y="11754"/>
                  <a:pt x="26255" y="11964"/>
                </a:cubicBezTo>
                <a:cubicBezTo>
                  <a:pt x="26363" y="11519"/>
                  <a:pt x="26678" y="11143"/>
                  <a:pt x="27101" y="10957"/>
                </a:cubicBezTo>
                <a:cubicBezTo>
                  <a:pt x="27295" y="11031"/>
                  <a:pt x="27499" y="11135"/>
                  <a:pt x="27676" y="11229"/>
                </a:cubicBezTo>
                <a:close/>
                <a:moveTo>
                  <a:pt x="27431" y="11396"/>
                </a:moveTo>
                <a:cubicBezTo>
                  <a:pt x="27527" y="11344"/>
                  <a:pt x="27619" y="11294"/>
                  <a:pt x="27708" y="11246"/>
                </a:cubicBezTo>
                <a:cubicBezTo>
                  <a:pt x="27797" y="11294"/>
                  <a:pt x="27889" y="11344"/>
                  <a:pt x="27987" y="11397"/>
                </a:cubicBezTo>
                <a:cubicBezTo>
                  <a:pt x="28322" y="11580"/>
                  <a:pt x="28702" y="11787"/>
                  <a:pt x="29169" y="12001"/>
                </a:cubicBezTo>
                <a:cubicBezTo>
                  <a:pt x="29190" y="12102"/>
                  <a:pt x="29201" y="12205"/>
                  <a:pt x="29201" y="12309"/>
                </a:cubicBezTo>
                <a:cubicBezTo>
                  <a:pt x="29201" y="12412"/>
                  <a:pt x="29190" y="12516"/>
                  <a:pt x="29169" y="12616"/>
                </a:cubicBezTo>
                <a:cubicBezTo>
                  <a:pt x="28700" y="12831"/>
                  <a:pt x="28320" y="13038"/>
                  <a:pt x="27984" y="13221"/>
                </a:cubicBezTo>
                <a:cubicBezTo>
                  <a:pt x="27982" y="13223"/>
                  <a:pt x="27982" y="13223"/>
                  <a:pt x="27982" y="13223"/>
                </a:cubicBezTo>
                <a:cubicBezTo>
                  <a:pt x="27887" y="13274"/>
                  <a:pt x="27796" y="13324"/>
                  <a:pt x="27708" y="13371"/>
                </a:cubicBezTo>
                <a:cubicBezTo>
                  <a:pt x="27619" y="13324"/>
                  <a:pt x="27527" y="13274"/>
                  <a:pt x="27431" y="13221"/>
                </a:cubicBezTo>
                <a:cubicBezTo>
                  <a:pt x="27095" y="13038"/>
                  <a:pt x="26715" y="12831"/>
                  <a:pt x="26247" y="12616"/>
                </a:cubicBezTo>
                <a:cubicBezTo>
                  <a:pt x="26225" y="12516"/>
                  <a:pt x="26214" y="12412"/>
                  <a:pt x="26214" y="12309"/>
                </a:cubicBezTo>
                <a:cubicBezTo>
                  <a:pt x="26214" y="12205"/>
                  <a:pt x="26225" y="12102"/>
                  <a:pt x="26247" y="12001"/>
                </a:cubicBezTo>
                <a:cubicBezTo>
                  <a:pt x="26715" y="11787"/>
                  <a:pt x="27095" y="11579"/>
                  <a:pt x="27431" y="11396"/>
                </a:cubicBezTo>
                <a:close/>
                <a:moveTo>
                  <a:pt x="27739" y="13388"/>
                </a:moveTo>
                <a:cubicBezTo>
                  <a:pt x="27823" y="13343"/>
                  <a:pt x="27909" y="13296"/>
                  <a:pt x="27999" y="13247"/>
                </a:cubicBezTo>
                <a:cubicBezTo>
                  <a:pt x="28329" y="13067"/>
                  <a:pt x="28702" y="12863"/>
                  <a:pt x="29160" y="12653"/>
                </a:cubicBezTo>
                <a:cubicBezTo>
                  <a:pt x="29052" y="13099"/>
                  <a:pt x="28738" y="13474"/>
                  <a:pt x="28314" y="13661"/>
                </a:cubicBezTo>
                <a:cubicBezTo>
                  <a:pt x="28120" y="13586"/>
                  <a:pt x="27916" y="13482"/>
                  <a:pt x="27739" y="13388"/>
                </a:cubicBezTo>
                <a:close/>
                <a:moveTo>
                  <a:pt x="28273" y="13677"/>
                </a:moveTo>
                <a:cubicBezTo>
                  <a:pt x="28066" y="13752"/>
                  <a:pt x="27886" y="13788"/>
                  <a:pt x="27710" y="13788"/>
                </a:cubicBezTo>
                <a:cubicBezTo>
                  <a:pt x="27706" y="13788"/>
                  <a:pt x="27706" y="13788"/>
                  <a:pt x="27706" y="13788"/>
                </a:cubicBezTo>
                <a:cubicBezTo>
                  <a:pt x="27529" y="13788"/>
                  <a:pt x="27350" y="13752"/>
                  <a:pt x="27142" y="13677"/>
                </a:cubicBezTo>
                <a:cubicBezTo>
                  <a:pt x="27334" y="13601"/>
                  <a:pt x="27535" y="13497"/>
                  <a:pt x="27708" y="13405"/>
                </a:cubicBezTo>
                <a:cubicBezTo>
                  <a:pt x="27881" y="13497"/>
                  <a:pt x="28081" y="13600"/>
                  <a:pt x="28273" y="13677"/>
                </a:cubicBezTo>
                <a:close/>
                <a:moveTo>
                  <a:pt x="27417" y="13247"/>
                </a:moveTo>
                <a:cubicBezTo>
                  <a:pt x="27506" y="13296"/>
                  <a:pt x="27592" y="13343"/>
                  <a:pt x="27676" y="13388"/>
                </a:cubicBezTo>
                <a:cubicBezTo>
                  <a:pt x="27500" y="13482"/>
                  <a:pt x="27295" y="13586"/>
                  <a:pt x="27101" y="13661"/>
                </a:cubicBezTo>
                <a:cubicBezTo>
                  <a:pt x="26678" y="13474"/>
                  <a:pt x="26363" y="13099"/>
                  <a:pt x="26255" y="12653"/>
                </a:cubicBezTo>
                <a:cubicBezTo>
                  <a:pt x="26712" y="12863"/>
                  <a:pt x="27086" y="13067"/>
                  <a:pt x="27417" y="13247"/>
                </a:cubicBezTo>
                <a:close/>
                <a:moveTo>
                  <a:pt x="29277" y="13864"/>
                </a:moveTo>
                <a:cubicBezTo>
                  <a:pt x="28858" y="14279"/>
                  <a:pt x="28301" y="14508"/>
                  <a:pt x="27708" y="14508"/>
                </a:cubicBezTo>
                <a:cubicBezTo>
                  <a:pt x="27115" y="14508"/>
                  <a:pt x="26557" y="14279"/>
                  <a:pt x="26138" y="13864"/>
                </a:cubicBezTo>
                <a:cubicBezTo>
                  <a:pt x="26100" y="13826"/>
                  <a:pt x="26063" y="13787"/>
                  <a:pt x="26028" y="13746"/>
                </a:cubicBezTo>
                <a:cubicBezTo>
                  <a:pt x="26178" y="13794"/>
                  <a:pt x="26334" y="13818"/>
                  <a:pt x="26493" y="13818"/>
                </a:cubicBezTo>
                <a:cubicBezTo>
                  <a:pt x="26682" y="13818"/>
                  <a:pt x="26876" y="13778"/>
                  <a:pt x="27100" y="13693"/>
                </a:cubicBezTo>
                <a:cubicBezTo>
                  <a:pt x="27292" y="13776"/>
                  <a:pt x="27496" y="13818"/>
                  <a:pt x="27706" y="13818"/>
                </a:cubicBezTo>
                <a:cubicBezTo>
                  <a:pt x="27710" y="13818"/>
                  <a:pt x="27710" y="13818"/>
                  <a:pt x="27710" y="13818"/>
                </a:cubicBezTo>
                <a:cubicBezTo>
                  <a:pt x="27919" y="13818"/>
                  <a:pt x="28122" y="13776"/>
                  <a:pt x="28315" y="13693"/>
                </a:cubicBezTo>
                <a:cubicBezTo>
                  <a:pt x="28540" y="13778"/>
                  <a:pt x="28733" y="13818"/>
                  <a:pt x="28922" y="13818"/>
                </a:cubicBezTo>
                <a:cubicBezTo>
                  <a:pt x="29081" y="13818"/>
                  <a:pt x="29238" y="13794"/>
                  <a:pt x="29388" y="13746"/>
                </a:cubicBezTo>
                <a:cubicBezTo>
                  <a:pt x="29352" y="13787"/>
                  <a:pt x="29315" y="13826"/>
                  <a:pt x="29277" y="13864"/>
                </a:cubicBezTo>
                <a:close/>
                <a:moveTo>
                  <a:pt x="29425" y="13702"/>
                </a:moveTo>
                <a:cubicBezTo>
                  <a:pt x="29264" y="13759"/>
                  <a:pt x="29095" y="13788"/>
                  <a:pt x="28922" y="13788"/>
                </a:cubicBezTo>
                <a:cubicBezTo>
                  <a:pt x="28745" y="13788"/>
                  <a:pt x="28565" y="13753"/>
                  <a:pt x="28357" y="13677"/>
                </a:cubicBezTo>
                <a:cubicBezTo>
                  <a:pt x="28614" y="13575"/>
                  <a:pt x="28893" y="13423"/>
                  <a:pt x="29215" y="13246"/>
                </a:cubicBezTo>
                <a:cubicBezTo>
                  <a:pt x="29402" y="13145"/>
                  <a:pt x="29612" y="13030"/>
                  <a:pt x="29842" y="12912"/>
                </a:cubicBezTo>
                <a:cubicBezTo>
                  <a:pt x="29759" y="13200"/>
                  <a:pt x="29615" y="13473"/>
                  <a:pt x="29425" y="13702"/>
                </a:cubicBezTo>
                <a:close/>
                <a:moveTo>
                  <a:pt x="29926" y="12390"/>
                </a:moveTo>
                <a:cubicBezTo>
                  <a:pt x="29920" y="12553"/>
                  <a:pt x="29895" y="12715"/>
                  <a:pt x="29853" y="12873"/>
                </a:cubicBezTo>
                <a:cubicBezTo>
                  <a:pt x="29610" y="12997"/>
                  <a:pt x="29392" y="13116"/>
                  <a:pt x="29199" y="13221"/>
                </a:cubicBezTo>
                <a:cubicBezTo>
                  <a:pt x="28972" y="13345"/>
                  <a:pt x="28769" y="13456"/>
                  <a:pt x="28580" y="13546"/>
                </a:cubicBezTo>
                <a:cubicBezTo>
                  <a:pt x="28891" y="13331"/>
                  <a:pt x="29111" y="13008"/>
                  <a:pt x="29195" y="12637"/>
                </a:cubicBezTo>
                <a:cubicBezTo>
                  <a:pt x="29438" y="12526"/>
                  <a:pt x="29678" y="12426"/>
                  <a:pt x="29927" y="12331"/>
                </a:cubicBezTo>
                <a:cubicBezTo>
                  <a:pt x="29927" y="12351"/>
                  <a:pt x="29927" y="12371"/>
                  <a:pt x="29926" y="12390"/>
                </a:cubicBezTo>
                <a:close/>
                <a:moveTo>
                  <a:pt x="29202" y="12016"/>
                </a:moveTo>
                <a:cubicBezTo>
                  <a:pt x="29435" y="12122"/>
                  <a:pt x="29665" y="12218"/>
                  <a:pt x="29902" y="12309"/>
                </a:cubicBezTo>
                <a:cubicBezTo>
                  <a:pt x="29664" y="12400"/>
                  <a:pt x="29435" y="12496"/>
                  <a:pt x="29202" y="12601"/>
                </a:cubicBezTo>
                <a:cubicBezTo>
                  <a:pt x="29221" y="12505"/>
                  <a:pt x="29231" y="12407"/>
                  <a:pt x="29231" y="12309"/>
                </a:cubicBezTo>
                <a:cubicBezTo>
                  <a:pt x="29231" y="12211"/>
                  <a:pt x="29221" y="12112"/>
                  <a:pt x="29202" y="12016"/>
                </a:cubicBezTo>
                <a:close/>
                <a:moveTo>
                  <a:pt x="29926" y="12227"/>
                </a:moveTo>
                <a:cubicBezTo>
                  <a:pt x="29927" y="12247"/>
                  <a:pt x="29927" y="12267"/>
                  <a:pt x="29927" y="12287"/>
                </a:cubicBezTo>
                <a:cubicBezTo>
                  <a:pt x="29679" y="12192"/>
                  <a:pt x="29439" y="12092"/>
                  <a:pt x="29195" y="11980"/>
                </a:cubicBezTo>
                <a:cubicBezTo>
                  <a:pt x="29111" y="11610"/>
                  <a:pt x="28891" y="11287"/>
                  <a:pt x="28580" y="11072"/>
                </a:cubicBezTo>
                <a:cubicBezTo>
                  <a:pt x="28770" y="11162"/>
                  <a:pt x="28973" y="11272"/>
                  <a:pt x="29201" y="11397"/>
                </a:cubicBezTo>
                <a:cubicBezTo>
                  <a:pt x="29394" y="11503"/>
                  <a:pt x="29613" y="11622"/>
                  <a:pt x="29853" y="11744"/>
                </a:cubicBezTo>
                <a:cubicBezTo>
                  <a:pt x="29895" y="11902"/>
                  <a:pt x="29920" y="12065"/>
                  <a:pt x="29926" y="12227"/>
                </a:cubicBezTo>
                <a:close/>
                <a:moveTo>
                  <a:pt x="29842" y="11705"/>
                </a:moveTo>
                <a:cubicBezTo>
                  <a:pt x="29612" y="11587"/>
                  <a:pt x="29401" y="11472"/>
                  <a:pt x="29212" y="11369"/>
                </a:cubicBezTo>
                <a:cubicBezTo>
                  <a:pt x="28892" y="11194"/>
                  <a:pt x="28614" y="11043"/>
                  <a:pt x="28357" y="10941"/>
                </a:cubicBezTo>
                <a:cubicBezTo>
                  <a:pt x="28565" y="10865"/>
                  <a:pt x="28745" y="10829"/>
                  <a:pt x="28922" y="10829"/>
                </a:cubicBezTo>
                <a:cubicBezTo>
                  <a:pt x="29095" y="10829"/>
                  <a:pt x="29264" y="10858"/>
                  <a:pt x="29425" y="10915"/>
                </a:cubicBezTo>
                <a:cubicBezTo>
                  <a:pt x="29615" y="11145"/>
                  <a:pt x="29759" y="11418"/>
                  <a:pt x="29842" y="11705"/>
                </a:cubicBezTo>
                <a:close/>
                <a:moveTo>
                  <a:pt x="26138" y="10754"/>
                </a:moveTo>
                <a:cubicBezTo>
                  <a:pt x="26557" y="10339"/>
                  <a:pt x="27115" y="10110"/>
                  <a:pt x="27708" y="10110"/>
                </a:cubicBezTo>
                <a:cubicBezTo>
                  <a:pt x="28301" y="10110"/>
                  <a:pt x="28858" y="10339"/>
                  <a:pt x="29277" y="10754"/>
                </a:cubicBezTo>
                <a:cubicBezTo>
                  <a:pt x="29315" y="10791"/>
                  <a:pt x="29352" y="10831"/>
                  <a:pt x="29388" y="10871"/>
                </a:cubicBezTo>
                <a:cubicBezTo>
                  <a:pt x="29238" y="10824"/>
                  <a:pt x="29081" y="10800"/>
                  <a:pt x="28922" y="10800"/>
                </a:cubicBezTo>
                <a:cubicBezTo>
                  <a:pt x="28733" y="10800"/>
                  <a:pt x="28540" y="10839"/>
                  <a:pt x="28315" y="10924"/>
                </a:cubicBezTo>
                <a:cubicBezTo>
                  <a:pt x="28123" y="10842"/>
                  <a:pt x="27920" y="10800"/>
                  <a:pt x="27710" y="10800"/>
                </a:cubicBezTo>
                <a:cubicBezTo>
                  <a:pt x="27706" y="10800"/>
                  <a:pt x="27706" y="10800"/>
                  <a:pt x="27706" y="10800"/>
                </a:cubicBezTo>
                <a:cubicBezTo>
                  <a:pt x="27496" y="10800"/>
                  <a:pt x="27293" y="10842"/>
                  <a:pt x="27100" y="10924"/>
                </a:cubicBezTo>
                <a:cubicBezTo>
                  <a:pt x="26876" y="10839"/>
                  <a:pt x="26682" y="10800"/>
                  <a:pt x="26493" y="10800"/>
                </a:cubicBezTo>
                <a:cubicBezTo>
                  <a:pt x="26334" y="10800"/>
                  <a:pt x="26178" y="10824"/>
                  <a:pt x="26028" y="10871"/>
                </a:cubicBezTo>
                <a:cubicBezTo>
                  <a:pt x="26063" y="10831"/>
                  <a:pt x="26100" y="10792"/>
                  <a:pt x="26138" y="10754"/>
                </a:cubicBezTo>
                <a:close/>
                <a:moveTo>
                  <a:pt x="25991" y="10915"/>
                </a:moveTo>
                <a:cubicBezTo>
                  <a:pt x="26152" y="10858"/>
                  <a:pt x="26321" y="10829"/>
                  <a:pt x="26493" y="10829"/>
                </a:cubicBezTo>
                <a:cubicBezTo>
                  <a:pt x="26670" y="10829"/>
                  <a:pt x="26850" y="10865"/>
                  <a:pt x="27058" y="10941"/>
                </a:cubicBezTo>
                <a:cubicBezTo>
                  <a:pt x="26802" y="11043"/>
                  <a:pt x="26524" y="11194"/>
                  <a:pt x="26204" y="11369"/>
                </a:cubicBezTo>
                <a:cubicBezTo>
                  <a:pt x="26201" y="11370"/>
                  <a:pt x="26201" y="11370"/>
                  <a:pt x="26201" y="11370"/>
                </a:cubicBezTo>
                <a:cubicBezTo>
                  <a:pt x="26015" y="11472"/>
                  <a:pt x="25804" y="11587"/>
                  <a:pt x="25573" y="11705"/>
                </a:cubicBezTo>
                <a:cubicBezTo>
                  <a:pt x="25656" y="11418"/>
                  <a:pt x="25800" y="11145"/>
                  <a:pt x="25991" y="10915"/>
                </a:cubicBezTo>
                <a:close/>
                <a:moveTo>
                  <a:pt x="25563" y="11744"/>
                </a:moveTo>
                <a:cubicBezTo>
                  <a:pt x="25803" y="11622"/>
                  <a:pt x="26022" y="11502"/>
                  <a:pt x="26216" y="11396"/>
                </a:cubicBezTo>
                <a:cubicBezTo>
                  <a:pt x="26443" y="11272"/>
                  <a:pt x="26646" y="11162"/>
                  <a:pt x="26835" y="11071"/>
                </a:cubicBezTo>
                <a:cubicBezTo>
                  <a:pt x="26524" y="11287"/>
                  <a:pt x="26304" y="11610"/>
                  <a:pt x="26221" y="11980"/>
                </a:cubicBezTo>
                <a:cubicBezTo>
                  <a:pt x="25976" y="12092"/>
                  <a:pt x="25736" y="12192"/>
                  <a:pt x="25488" y="12287"/>
                </a:cubicBezTo>
                <a:cubicBezTo>
                  <a:pt x="25490" y="12104"/>
                  <a:pt x="25515" y="11921"/>
                  <a:pt x="25563" y="11744"/>
                </a:cubicBezTo>
                <a:close/>
                <a:moveTo>
                  <a:pt x="26213" y="12601"/>
                </a:moveTo>
                <a:cubicBezTo>
                  <a:pt x="25980" y="12495"/>
                  <a:pt x="25751" y="12399"/>
                  <a:pt x="25514" y="12309"/>
                </a:cubicBezTo>
                <a:cubicBezTo>
                  <a:pt x="25750" y="12218"/>
                  <a:pt x="25979" y="12122"/>
                  <a:pt x="26213" y="12016"/>
                </a:cubicBezTo>
                <a:cubicBezTo>
                  <a:pt x="26194" y="12113"/>
                  <a:pt x="26184" y="12211"/>
                  <a:pt x="26184" y="12309"/>
                </a:cubicBezTo>
                <a:cubicBezTo>
                  <a:pt x="26184" y="12407"/>
                  <a:pt x="26194" y="12505"/>
                  <a:pt x="26213" y="12601"/>
                </a:cubicBezTo>
                <a:close/>
                <a:moveTo>
                  <a:pt x="26221" y="12637"/>
                </a:moveTo>
                <a:cubicBezTo>
                  <a:pt x="26304" y="13008"/>
                  <a:pt x="26524" y="13331"/>
                  <a:pt x="26835" y="13546"/>
                </a:cubicBezTo>
                <a:cubicBezTo>
                  <a:pt x="26646" y="13456"/>
                  <a:pt x="26443" y="13345"/>
                  <a:pt x="26216" y="13221"/>
                </a:cubicBezTo>
                <a:cubicBezTo>
                  <a:pt x="26023" y="13116"/>
                  <a:pt x="25804" y="12996"/>
                  <a:pt x="25563" y="12873"/>
                </a:cubicBezTo>
                <a:cubicBezTo>
                  <a:pt x="25515" y="12697"/>
                  <a:pt x="25490" y="12515"/>
                  <a:pt x="25488" y="12331"/>
                </a:cubicBezTo>
                <a:cubicBezTo>
                  <a:pt x="25737" y="12426"/>
                  <a:pt x="25977" y="12526"/>
                  <a:pt x="26221" y="12637"/>
                </a:cubicBezTo>
                <a:close/>
                <a:moveTo>
                  <a:pt x="9406" y="9499"/>
                </a:moveTo>
                <a:cubicBezTo>
                  <a:pt x="9826" y="9083"/>
                  <a:pt x="10060" y="8530"/>
                  <a:pt x="10065" y="7942"/>
                </a:cubicBezTo>
                <a:cubicBezTo>
                  <a:pt x="10065" y="7924"/>
                  <a:pt x="10065" y="7924"/>
                  <a:pt x="10065" y="7924"/>
                </a:cubicBezTo>
                <a:cubicBezTo>
                  <a:pt x="10067" y="7923"/>
                  <a:pt x="10067" y="7923"/>
                  <a:pt x="10067" y="7923"/>
                </a:cubicBezTo>
                <a:cubicBezTo>
                  <a:pt x="10065" y="7922"/>
                  <a:pt x="10065" y="7922"/>
                  <a:pt x="10065" y="7922"/>
                </a:cubicBezTo>
                <a:cubicBezTo>
                  <a:pt x="10065" y="7903"/>
                  <a:pt x="10065" y="7903"/>
                  <a:pt x="10065" y="7903"/>
                </a:cubicBezTo>
                <a:cubicBezTo>
                  <a:pt x="10060" y="7316"/>
                  <a:pt x="9826" y="6763"/>
                  <a:pt x="9406" y="6347"/>
                </a:cubicBezTo>
                <a:cubicBezTo>
                  <a:pt x="8981" y="5926"/>
                  <a:pt x="8416" y="5694"/>
                  <a:pt x="7815" y="5694"/>
                </a:cubicBezTo>
                <a:cubicBezTo>
                  <a:pt x="7214" y="5694"/>
                  <a:pt x="6650" y="5926"/>
                  <a:pt x="6225" y="6347"/>
                </a:cubicBezTo>
                <a:cubicBezTo>
                  <a:pt x="5801" y="6766"/>
                  <a:pt x="5567" y="7324"/>
                  <a:pt x="5566" y="7917"/>
                </a:cubicBezTo>
                <a:cubicBezTo>
                  <a:pt x="5566" y="7922"/>
                  <a:pt x="5566" y="7922"/>
                  <a:pt x="5566" y="7922"/>
                </a:cubicBezTo>
                <a:cubicBezTo>
                  <a:pt x="5563" y="7923"/>
                  <a:pt x="5563" y="7923"/>
                  <a:pt x="5563" y="7923"/>
                </a:cubicBezTo>
                <a:cubicBezTo>
                  <a:pt x="5566" y="7924"/>
                  <a:pt x="5566" y="7924"/>
                  <a:pt x="5566" y="7924"/>
                </a:cubicBezTo>
                <a:cubicBezTo>
                  <a:pt x="5566" y="7929"/>
                  <a:pt x="5566" y="7929"/>
                  <a:pt x="5566" y="7929"/>
                </a:cubicBezTo>
                <a:cubicBezTo>
                  <a:pt x="5567" y="8522"/>
                  <a:pt x="5801" y="9079"/>
                  <a:pt x="6225" y="9499"/>
                </a:cubicBezTo>
                <a:cubicBezTo>
                  <a:pt x="6650" y="9920"/>
                  <a:pt x="7214" y="10152"/>
                  <a:pt x="7815" y="10152"/>
                </a:cubicBezTo>
                <a:cubicBezTo>
                  <a:pt x="8416" y="10152"/>
                  <a:pt x="8981" y="9920"/>
                  <a:pt x="9406" y="9499"/>
                </a:cubicBezTo>
                <a:close/>
                <a:moveTo>
                  <a:pt x="9532" y="9316"/>
                </a:moveTo>
                <a:cubicBezTo>
                  <a:pt x="9371" y="9373"/>
                  <a:pt x="9202" y="9402"/>
                  <a:pt x="9030" y="9402"/>
                </a:cubicBezTo>
                <a:cubicBezTo>
                  <a:pt x="8853" y="9402"/>
                  <a:pt x="8672" y="9367"/>
                  <a:pt x="8464" y="9291"/>
                </a:cubicBezTo>
                <a:cubicBezTo>
                  <a:pt x="8722" y="9189"/>
                  <a:pt x="9000" y="9037"/>
                  <a:pt x="9321" y="8861"/>
                </a:cubicBezTo>
                <a:cubicBezTo>
                  <a:pt x="9508" y="8759"/>
                  <a:pt x="9719" y="8644"/>
                  <a:pt x="9950" y="8526"/>
                </a:cubicBezTo>
                <a:cubicBezTo>
                  <a:pt x="9867" y="8814"/>
                  <a:pt x="9723" y="9087"/>
                  <a:pt x="9532" y="9316"/>
                </a:cubicBezTo>
                <a:close/>
                <a:moveTo>
                  <a:pt x="7815" y="6826"/>
                </a:moveTo>
                <a:cubicBezTo>
                  <a:pt x="7642" y="6734"/>
                  <a:pt x="7442" y="6631"/>
                  <a:pt x="7250" y="6555"/>
                </a:cubicBezTo>
                <a:cubicBezTo>
                  <a:pt x="7457" y="6479"/>
                  <a:pt x="7637" y="6444"/>
                  <a:pt x="7813" y="6443"/>
                </a:cubicBezTo>
                <a:cubicBezTo>
                  <a:pt x="7817" y="6443"/>
                  <a:pt x="7817" y="6443"/>
                  <a:pt x="7817" y="6443"/>
                </a:cubicBezTo>
                <a:cubicBezTo>
                  <a:pt x="7994" y="6444"/>
                  <a:pt x="8173" y="6479"/>
                  <a:pt x="8381" y="6555"/>
                </a:cubicBezTo>
                <a:cubicBezTo>
                  <a:pt x="8189" y="6631"/>
                  <a:pt x="7988" y="6734"/>
                  <a:pt x="7815" y="6826"/>
                </a:cubicBezTo>
                <a:close/>
                <a:moveTo>
                  <a:pt x="8422" y="6571"/>
                </a:moveTo>
                <a:cubicBezTo>
                  <a:pt x="8845" y="6757"/>
                  <a:pt x="9160" y="7133"/>
                  <a:pt x="9268" y="7578"/>
                </a:cubicBezTo>
                <a:cubicBezTo>
                  <a:pt x="8809" y="7368"/>
                  <a:pt x="8436" y="7164"/>
                  <a:pt x="8106" y="6984"/>
                </a:cubicBezTo>
                <a:cubicBezTo>
                  <a:pt x="8017" y="6935"/>
                  <a:pt x="7930" y="6888"/>
                  <a:pt x="7847" y="6843"/>
                </a:cubicBezTo>
                <a:cubicBezTo>
                  <a:pt x="8024" y="6749"/>
                  <a:pt x="8228" y="6645"/>
                  <a:pt x="8422" y="6571"/>
                </a:cubicBezTo>
                <a:close/>
                <a:moveTo>
                  <a:pt x="7784" y="6843"/>
                </a:moveTo>
                <a:cubicBezTo>
                  <a:pt x="7702" y="6887"/>
                  <a:pt x="7617" y="6933"/>
                  <a:pt x="7530" y="6981"/>
                </a:cubicBezTo>
                <a:cubicBezTo>
                  <a:pt x="7524" y="6984"/>
                  <a:pt x="7524" y="6984"/>
                  <a:pt x="7524" y="6984"/>
                </a:cubicBezTo>
                <a:cubicBezTo>
                  <a:pt x="7194" y="7165"/>
                  <a:pt x="6820" y="7368"/>
                  <a:pt x="6363" y="7578"/>
                </a:cubicBezTo>
                <a:cubicBezTo>
                  <a:pt x="6471" y="7133"/>
                  <a:pt x="6785" y="6757"/>
                  <a:pt x="7209" y="6571"/>
                </a:cubicBezTo>
                <a:cubicBezTo>
                  <a:pt x="7403" y="6645"/>
                  <a:pt x="7607" y="6749"/>
                  <a:pt x="7784" y="6843"/>
                </a:cubicBezTo>
                <a:close/>
                <a:moveTo>
                  <a:pt x="7538" y="7010"/>
                </a:moveTo>
                <a:cubicBezTo>
                  <a:pt x="7558" y="7000"/>
                  <a:pt x="7558" y="7000"/>
                  <a:pt x="7558" y="7000"/>
                </a:cubicBezTo>
                <a:cubicBezTo>
                  <a:pt x="7647" y="6951"/>
                  <a:pt x="7732" y="6904"/>
                  <a:pt x="7815" y="6860"/>
                </a:cubicBezTo>
                <a:cubicBezTo>
                  <a:pt x="7904" y="6908"/>
                  <a:pt x="7996" y="6958"/>
                  <a:pt x="8092" y="7010"/>
                </a:cubicBezTo>
                <a:cubicBezTo>
                  <a:pt x="8427" y="7193"/>
                  <a:pt x="8808" y="7401"/>
                  <a:pt x="9276" y="7615"/>
                </a:cubicBezTo>
                <a:cubicBezTo>
                  <a:pt x="9298" y="7716"/>
                  <a:pt x="9309" y="7819"/>
                  <a:pt x="9309" y="7923"/>
                </a:cubicBezTo>
                <a:cubicBezTo>
                  <a:pt x="9309" y="8026"/>
                  <a:pt x="9298" y="8130"/>
                  <a:pt x="9276" y="8231"/>
                </a:cubicBezTo>
                <a:cubicBezTo>
                  <a:pt x="8809" y="8444"/>
                  <a:pt x="8428" y="8652"/>
                  <a:pt x="8092" y="8835"/>
                </a:cubicBezTo>
                <a:cubicBezTo>
                  <a:pt x="8088" y="8838"/>
                  <a:pt x="8088" y="8838"/>
                  <a:pt x="8088" y="8838"/>
                </a:cubicBezTo>
                <a:cubicBezTo>
                  <a:pt x="7993" y="8889"/>
                  <a:pt x="7903" y="8939"/>
                  <a:pt x="7815" y="8985"/>
                </a:cubicBezTo>
                <a:cubicBezTo>
                  <a:pt x="7726" y="8938"/>
                  <a:pt x="7634" y="8888"/>
                  <a:pt x="7537" y="8834"/>
                </a:cubicBezTo>
                <a:cubicBezTo>
                  <a:pt x="7202" y="8652"/>
                  <a:pt x="6822" y="8444"/>
                  <a:pt x="6354" y="8231"/>
                </a:cubicBezTo>
                <a:cubicBezTo>
                  <a:pt x="6333" y="8130"/>
                  <a:pt x="6322" y="8026"/>
                  <a:pt x="6322" y="7923"/>
                </a:cubicBezTo>
                <a:cubicBezTo>
                  <a:pt x="6322" y="7819"/>
                  <a:pt x="6333" y="7716"/>
                  <a:pt x="6354" y="7615"/>
                </a:cubicBezTo>
                <a:cubicBezTo>
                  <a:pt x="6823" y="7401"/>
                  <a:pt x="7203" y="7193"/>
                  <a:pt x="7538" y="7010"/>
                </a:cubicBezTo>
                <a:close/>
                <a:moveTo>
                  <a:pt x="7524" y="8861"/>
                </a:moveTo>
                <a:cubicBezTo>
                  <a:pt x="7535" y="8867"/>
                  <a:pt x="7535" y="8867"/>
                  <a:pt x="7535" y="8867"/>
                </a:cubicBezTo>
                <a:cubicBezTo>
                  <a:pt x="7620" y="8914"/>
                  <a:pt x="7703" y="8959"/>
                  <a:pt x="7784" y="9002"/>
                </a:cubicBezTo>
                <a:cubicBezTo>
                  <a:pt x="7607" y="9096"/>
                  <a:pt x="7402" y="9201"/>
                  <a:pt x="7209" y="9275"/>
                </a:cubicBezTo>
                <a:cubicBezTo>
                  <a:pt x="6785" y="9088"/>
                  <a:pt x="6471" y="8713"/>
                  <a:pt x="6363" y="8267"/>
                </a:cubicBezTo>
                <a:cubicBezTo>
                  <a:pt x="6820" y="8477"/>
                  <a:pt x="7193" y="8681"/>
                  <a:pt x="7524" y="8861"/>
                </a:cubicBezTo>
                <a:close/>
                <a:moveTo>
                  <a:pt x="7815" y="9019"/>
                </a:moveTo>
                <a:cubicBezTo>
                  <a:pt x="7988" y="9111"/>
                  <a:pt x="8189" y="9214"/>
                  <a:pt x="8381" y="9291"/>
                </a:cubicBezTo>
                <a:cubicBezTo>
                  <a:pt x="8173" y="9367"/>
                  <a:pt x="7994" y="9402"/>
                  <a:pt x="7817" y="9402"/>
                </a:cubicBezTo>
                <a:cubicBezTo>
                  <a:pt x="7813" y="9402"/>
                  <a:pt x="7813" y="9402"/>
                  <a:pt x="7813" y="9402"/>
                </a:cubicBezTo>
                <a:cubicBezTo>
                  <a:pt x="7637" y="9402"/>
                  <a:pt x="7457" y="9367"/>
                  <a:pt x="7250" y="9291"/>
                </a:cubicBezTo>
                <a:cubicBezTo>
                  <a:pt x="7442" y="9215"/>
                  <a:pt x="7642" y="9111"/>
                  <a:pt x="7815" y="9019"/>
                </a:cubicBezTo>
                <a:close/>
                <a:moveTo>
                  <a:pt x="7847" y="9002"/>
                </a:moveTo>
                <a:cubicBezTo>
                  <a:pt x="7925" y="8961"/>
                  <a:pt x="8005" y="8917"/>
                  <a:pt x="8088" y="8872"/>
                </a:cubicBezTo>
                <a:cubicBezTo>
                  <a:pt x="8106" y="8861"/>
                  <a:pt x="8106" y="8861"/>
                  <a:pt x="8106" y="8861"/>
                </a:cubicBezTo>
                <a:cubicBezTo>
                  <a:pt x="8437" y="8681"/>
                  <a:pt x="8810" y="8477"/>
                  <a:pt x="9268" y="8267"/>
                </a:cubicBezTo>
                <a:cubicBezTo>
                  <a:pt x="9160" y="8713"/>
                  <a:pt x="8845" y="9088"/>
                  <a:pt x="8422" y="9275"/>
                </a:cubicBezTo>
                <a:cubicBezTo>
                  <a:pt x="8229" y="9201"/>
                  <a:pt x="8024" y="9096"/>
                  <a:pt x="7847" y="9002"/>
                </a:cubicBezTo>
                <a:close/>
                <a:moveTo>
                  <a:pt x="9960" y="8487"/>
                </a:moveTo>
                <a:cubicBezTo>
                  <a:pt x="9721" y="8610"/>
                  <a:pt x="9502" y="8729"/>
                  <a:pt x="9307" y="8835"/>
                </a:cubicBezTo>
                <a:cubicBezTo>
                  <a:pt x="9304" y="8837"/>
                  <a:pt x="9304" y="8837"/>
                  <a:pt x="9304" y="8837"/>
                </a:cubicBezTo>
                <a:cubicBezTo>
                  <a:pt x="9078" y="8960"/>
                  <a:pt x="8876" y="9070"/>
                  <a:pt x="8688" y="9160"/>
                </a:cubicBezTo>
                <a:cubicBezTo>
                  <a:pt x="8998" y="8945"/>
                  <a:pt x="9219" y="8622"/>
                  <a:pt x="9302" y="8251"/>
                </a:cubicBezTo>
                <a:cubicBezTo>
                  <a:pt x="9546" y="8140"/>
                  <a:pt x="9786" y="8040"/>
                  <a:pt x="10035" y="7945"/>
                </a:cubicBezTo>
                <a:cubicBezTo>
                  <a:pt x="10033" y="8128"/>
                  <a:pt x="10008" y="8310"/>
                  <a:pt x="9960" y="8487"/>
                </a:cubicBezTo>
                <a:close/>
                <a:moveTo>
                  <a:pt x="9310" y="7630"/>
                </a:moveTo>
                <a:cubicBezTo>
                  <a:pt x="9543" y="7736"/>
                  <a:pt x="9772" y="7832"/>
                  <a:pt x="10009" y="7923"/>
                </a:cubicBezTo>
                <a:cubicBezTo>
                  <a:pt x="9772" y="8014"/>
                  <a:pt x="9543" y="8109"/>
                  <a:pt x="9310" y="8215"/>
                </a:cubicBezTo>
                <a:cubicBezTo>
                  <a:pt x="9329" y="8119"/>
                  <a:pt x="9339" y="8021"/>
                  <a:pt x="9339" y="7923"/>
                </a:cubicBezTo>
                <a:cubicBezTo>
                  <a:pt x="9339" y="7825"/>
                  <a:pt x="9329" y="7726"/>
                  <a:pt x="9310" y="7630"/>
                </a:cubicBezTo>
                <a:close/>
                <a:moveTo>
                  <a:pt x="10035" y="7901"/>
                </a:moveTo>
                <a:cubicBezTo>
                  <a:pt x="9786" y="7806"/>
                  <a:pt x="9546" y="7705"/>
                  <a:pt x="9302" y="7594"/>
                </a:cubicBezTo>
                <a:cubicBezTo>
                  <a:pt x="9219" y="7224"/>
                  <a:pt x="8999" y="6901"/>
                  <a:pt x="8688" y="6686"/>
                </a:cubicBezTo>
                <a:cubicBezTo>
                  <a:pt x="8877" y="6776"/>
                  <a:pt x="9080" y="6887"/>
                  <a:pt x="9308" y="7011"/>
                </a:cubicBezTo>
                <a:cubicBezTo>
                  <a:pt x="9502" y="7117"/>
                  <a:pt x="9721" y="7236"/>
                  <a:pt x="9960" y="7358"/>
                </a:cubicBezTo>
                <a:cubicBezTo>
                  <a:pt x="10008" y="7535"/>
                  <a:pt x="10033" y="7717"/>
                  <a:pt x="10035" y="7901"/>
                </a:cubicBezTo>
                <a:close/>
                <a:moveTo>
                  <a:pt x="9950" y="7319"/>
                </a:moveTo>
                <a:cubicBezTo>
                  <a:pt x="9720" y="7202"/>
                  <a:pt x="9510" y="7087"/>
                  <a:pt x="9324" y="6986"/>
                </a:cubicBezTo>
                <a:cubicBezTo>
                  <a:pt x="9321" y="6984"/>
                  <a:pt x="9321" y="6984"/>
                  <a:pt x="9321" y="6984"/>
                </a:cubicBezTo>
                <a:cubicBezTo>
                  <a:pt x="9000" y="6809"/>
                  <a:pt x="8722" y="6657"/>
                  <a:pt x="8464" y="6555"/>
                </a:cubicBezTo>
                <a:cubicBezTo>
                  <a:pt x="8673" y="6479"/>
                  <a:pt x="8853" y="6443"/>
                  <a:pt x="9030" y="6443"/>
                </a:cubicBezTo>
                <a:cubicBezTo>
                  <a:pt x="9202" y="6443"/>
                  <a:pt x="9371" y="6472"/>
                  <a:pt x="9532" y="6529"/>
                </a:cubicBezTo>
                <a:cubicBezTo>
                  <a:pt x="9723" y="6759"/>
                  <a:pt x="9867" y="7032"/>
                  <a:pt x="9950" y="7319"/>
                </a:cubicBezTo>
                <a:close/>
                <a:moveTo>
                  <a:pt x="6246" y="6368"/>
                </a:moveTo>
                <a:cubicBezTo>
                  <a:pt x="6665" y="5953"/>
                  <a:pt x="7222" y="5724"/>
                  <a:pt x="7815" y="5724"/>
                </a:cubicBezTo>
                <a:cubicBezTo>
                  <a:pt x="8408" y="5724"/>
                  <a:pt x="8966" y="5953"/>
                  <a:pt x="9385" y="6368"/>
                </a:cubicBezTo>
                <a:cubicBezTo>
                  <a:pt x="9423" y="6406"/>
                  <a:pt x="9460" y="6445"/>
                  <a:pt x="9495" y="6485"/>
                </a:cubicBezTo>
                <a:cubicBezTo>
                  <a:pt x="9345" y="6438"/>
                  <a:pt x="9189" y="6414"/>
                  <a:pt x="9030" y="6414"/>
                </a:cubicBezTo>
                <a:cubicBezTo>
                  <a:pt x="8841" y="6414"/>
                  <a:pt x="8648" y="6453"/>
                  <a:pt x="8423" y="6538"/>
                </a:cubicBezTo>
                <a:cubicBezTo>
                  <a:pt x="8231" y="6456"/>
                  <a:pt x="8027" y="6414"/>
                  <a:pt x="7817" y="6414"/>
                </a:cubicBezTo>
                <a:cubicBezTo>
                  <a:pt x="7813" y="6414"/>
                  <a:pt x="7813" y="6414"/>
                  <a:pt x="7813" y="6414"/>
                </a:cubicBezTo>
                <a:cubicBezTo>
                  <a:pt x="7604" y="6414"/>
                  <a:pt x="7401" y="6456"/>
                  <a:pt x="7208" y="6538"/>
                </a:cubicBezTo>
                <a:cubicBezTo>
                  <a:pt x="6983" y="6453"/>
                  <a:pt x="6790" y="6414"/>
                  <a:pt x="6601" y="6414"/>
                </a:cubicBezTo>
                <a:cubicBezTo>
                  <a:pt x="6442" y="6414"/>
                  <a:pt x="6285" y="6438"/>
                  <a:pt x="6135" y="6485"/>
                </a:cubicBezTo>
                <a:cubicBezTo>
                  <a:pt x="6171" y="6445"/>
                  <a:pt x="6208" y="6406"/>
                  <a:pt x="6246" y="6368"/>
                </a:cubicBezTo>
                <a:close/>
                <a:moveTo>
                  <a:pt x="6098" y="6529"/>
                </a:moveTo>
                <a:cubicBezTo>
                  <a:pt x="6259" y="6472"/>
                  <a:pt x="6428" y="6443"/>
                  <a:pt x="6601" y="6443"/>
                </a:cubicBezTo>
                <a:cubicBezTo>
                  <a:pt x="6778" y="6443"/>
                  <a:pt x="6958" y="6479"/>
                  <a:pt x="7166" y="6555"/>
                </a:cubicBezTo>
                <a:cubicBezTo>
                  <a:pt x="6909" y="6657"/>
                  <a:pt x="6630" y="6809"/>
                  <a:pt x="6309" y="6984"/>
                </a:cubicBezTo>
                <a:cubicBezTo>
                  <a:pt x="6122" y="7086"/>
                  <a:pt x="5911" y="7201"/>
                  <a:pt x="5681" y="7319"/>
                </a:cubicBezTo>
                <a:cubicBezTo>
                  <a:pt x="5764" y="7032"/>
                  <a:pt x="5908" y="6759"/>
                  <a:pt x="6098" y="6529"/>
                </a:cubicBezTo>
                <a:close/>
                <a:moveTo>
                  <a:pt x="5596" y="7895"/>
                </a:moveTo>
                <a:cubicBezTo>
                  <a:pt x="5596" y="7893"/>
                  <a:pt x="5596" y="7893"/>
                  <a:pt x="5596" y="7893"/>
                </a:cubicBezTo>
                <a:cubicBezTo>
                  <a:pt x="5598" y="7713"/>
                  <a:pt x="5623" y="7533"/>
                  <a:pt x="5670" y="7358"/>
                </a:cubicBezTo>
                <a:cubicBezTo>
                  <a:pt x="5912" y="7235"/>
                  <a:pt x="6130" y="7116"/>
                  <a:pt x="6324" y="7010"/>
                </a:cubicBezTo>
                <a:cubicBezTo>
                  <a:pt x="6551" y="6886"/>
                  <a:pt x="6754" y="6776"/>
                  <a:pt x="6943" y="6686"/>
                </a:cubicBezTo>
                <a:cubicBezTo>
                  <a:pt x="6632" y="6901"/>
                  <a:pt x="6412" y="7224"/>
                  <a:pt x="6328" y="7594"/>
                </a:cubicBezTo>
                <a:cubicBezTo>
                  <a:pt x="6085" y="7705"/>
                  <a:pt x="5845" y="7806"/>
                  <a:pt x="5596" y="7901"/>
                </a:cubicBezTo>
                <a:cubicBezTo>
                  <a:pt x="5596" y="7895"/>
                  <a:pt x="5596" y="7895"/>
                  <a:pt x="5596" y="7895"/>
                </a:cubicBezTo>
                <a:close/>
                <a:moveTo>
                  <a:pt x="6321" y="8215"/>
                </a:moveTo>
                <a:cubicBezTo>
                  <a:pt x="6088" y="8109"/>
                  <a:pt x="5859" y="8014"/>
                  <a:pt x="5621" y="7923"/>
                </a:cubicBezTo>
                <a:cubicBezTo>
                  <a:pt x="5858" y="7832"/>
                  <a:pt x="6088" y="7736"/>
                  <a:pt x="6321" y="7630"/>
                </a:cubicBezTo>
                <a:cubicBezTo>
                  <a:pt x="6302" y="7726"/>
                  <a:pt x="6292" y="7825"/>
                  <a:pt x="6292" y="7923"/>
                </a:cubicBezTo>
                <a:cubicBezTo>
                  <a:pt x="6292" y="8021"/>
                  <a:pt x="6302" y="8119"/>
                  <a:pt x="6321" y="8215"/>
                </a:cubicBezTo>
                <a:close/>
                <a:moveTo>
                  <a:pt x="5596" y="7950"/>
                </a:moveTo>
                <a:cubicBezTo>
                  <a:pt x="5596" y="7945"/>
                  <a:pt x="5596" y="7945"/>
                  <a:pt x="5596" y="7945"/>
                </a:cubicBezTo>
                <a:cubicBezTo>
                  <a:pt x="5845" y="8040"/>
                  <a:pt x="6085" y="8140"/>
                  <a:pt x="6328" y="8251"/>
                </a:cubicBezTo>
                <a:cubicBezTo>
                  <a:pt x="6412" y="8622"/>
                  <a:pt x="6632" y="8945"/>
                  <a:pt x="6943" y="9160"/>
                </a:cubicBezTo>
                <a:cubicBezTo>
                  <a:pt x="6755" y="9071"/>
                  <a:pt x="6553" y="8960"/>
                  <a:pt x="6327" y="8837"/>
                </a:cubicBezTo>
                <a:cubicBezTo>
                  <a:pt x="6324" y="8835"/>
                  <a:pt x="6324" y="8835"/>
                  <a:pt x="6324" y="8835"/>
                </a:cubicBezTo>
                <a:cubicBezTo>
                  <a:pt x="6130" y="8730"/>
                  <a:pt x="5912" y="8611"/>
                  <a:pt x="5670" y="8487"/>
                </a:cubicBezTo>
                <a:cubicBezTo>
                  <a:pt x="5623" y="8313"/>
                  <a:pt x="5598" y="8133"/>
                  <a:pt x="5596" y="7950"/>
                </a:cubicBezTo>
                <a:close/>
                <a:moveTo>
                  <a:pt x="5681" y="8526"/>
                </a:moveTo>
                <a:cubicBezTo>
                  <a:pt x="5910" y="8644"/>
                  <a:pt x="6120" y="8758"/>
                  <a:pt x="6306" y="8860"/>
                </a:cubicBezTo>
                <a:cubicBezTo>
                  <a:pt x="6310" y="8862"/>
                  <a:pt x="6310" y="8862"/>
                  <a:pt x="6310" y="8862"/>
                </a:cubicBezTo>
                <a:cubicBezTo>
                  <a:pt x="6631" y="9037"/>
                  <a:pt x="6909" y="9189"/>
                  <a:pt x="7166" y="9291"/>
                </a:cubicBezTo>
                <a:cubicBezTo>
                  <a:pt x="6958" y="9367"/>
                  <a:pt x="6778" y="9402"/>
                  <a:pt x="6601" y="9402"/>
                </a:cubicBezTo>
                <a:cubicBezTo>
                  <a:pt x="6428" y="9402"/>
                  <a:pt x="6259" y="9373"/>
                  <a:pt x="6098" y="9316"/>
                </a:cubicBezTo>
                <a:cubicBezTo>
                  <a:pt x="5908" y="9087"/>
                  <a:pt x="5764" y="8814"/>
                  <a:pt x="5681" y="8526"/>
                </a:cubicBezTo>
                <a:close/>
                <a:moveTo>
                  <a:pt x="6135" y="9360"/>
                </a:moveTo>
                <a:cubicBezTo>
                  <a:pt x="6285" y="9408"/>
                  <a:pt x="6442" y="9432"/>
                  <a:pt x="6601" y="9432"/>
                </a:cubicBezTo>
                <a:cubicBezTo>
                  <a:pt x="6790" y="9432"/>
                  <a:pt x="6983" y="9392"/>
                  <a:pt x="7208" y="9307"/>
                </a:cubicBezTo>
                <a:cubicBezTo>
                  <a:pt x="7399" y="9390"/>
                  <a:pt x="7603" y="9432"/>
                  <a:pt x="7813" y="9432"/>
                </a:cubicBezTo>
                <a:cubicBezTo>
                  <a:pt x="7817" y="9432"/>
                  <a:pt x="7817" y="9432"/>
                  <a:pt x="7817" y="9432"/>
                </a:cubicBezTo>
                <a:cubicBezTo>
                  <a:pt x="8027" y="9432"/>
                  <a:pt x="8230" y="9390"/>
                  <a:pt x="8423" y="9307"/>
                </a:cubicBezTo>
                <a:cubicBezTo>
                  <a:pt x="8648" y="9392"/>
                  <a:pt x="8841" y="9432"/>
                  <a:pt x="9030" y="9432"/>
                </a:cubicBezTo>
                <a:cubicBezTo>
                  <a:pt x="9189" y="9432"/>
                  <a:pt x="9345" y="9408"/>
                  <a:pt x="9495" y="9360"/>
                </a:cubicBezTo>
                <a:cubicBezTo>
                  <a:pt x="9460" y="9400"/>
                  <a:pt x="9423" y="9440"/>
                  <a:pt x="9385" y="9478"/>
                </a:cubicBezTo>
                <a:cubicBezTo>
                  <a:pt x="8966" y="9893"/>
                  <a:pt x="8408" y="10122"/>
                  <a:pt x="7815" y="10122"/>
                </a:cubicBezTo>
                <a:cubicBezTo>
                  <a:pt x="7222" y="10122"/>
                  <a:pt x="6665" y="9893"/>
                  <a:pt x="6246" y="9478"/>
                </a:cubicBezTo>
                <a:cubicBezTo>
                  <a:pt x="6208" y="9440"/>
                  <a:pt x="6171" y="9401"/>
                  <a:pt x="6135" y="9360"/>
                </a:cubicBezTo>
                <a:close/>
                <a:moveTo>
                  <a:pt x="10065" y="16716"/>
                </a:moveTo>
                <a:cubicBezTo>
                  <a:pt x="10065" y="16704"/>
                  <a:pt x="10065" y="16704"/>
                  <a:pt x="10065" y="16704"/>
                </a:cubicBezTo>
                <a:cubicBezTo>
                  <a:pt x="10067" y="16703"/>
                  <a:pt x="10067" y="16703"/>
                  <a:pt x="10067" y="16703"/>
                </a:cubicBezTo>
                <a:cubicBezTo>
                  <a:pt x="10065" y="16702"/>
                  <a:pt x="10065" y="16702"/>
                  <a:pt x="10065" y="16702"/>
                </a:cubicBezTo>
                <a:cubicBezTo>
                  <a:pt x="10065" y="16690"/>
                  <a:pt x="10065" y="16690"/>
                  <a:pt x="10065" y="16690"/>
                </a:cubicBezTo>
                <a:cubicBezTo>
                  <a:pt x="10062" y="16100"/>
                  <a:pt x="9828" y="15545"/>
                  <a:pt x="9406" y="15127"/>
                </a:cubicBezTo>
                <a:cubicBezTo>
                  <a:pt x="8981" y="14707"/>
                  <a:pt x="8416" y="14475"/>
                  <a:pt x="7815" y="14475"/>
                </a:cubicBezTo>
                <a:cubicBezTo>
                  <a:pt x="7214" y="14475"/>
                  <a:pt x="6650" y="14707"/>
                  <a:pt x="6225" y="15127"/>
                </a:cubicBezTo>
                <a:cubicBezTo>
                  <a:pt x="5803" y="15545"/>
                  <a:pt x="5569" y="16101"/>
                  <a:pt x="5566" y="16693"/>
                </a:cubicBezTo>
                <a:cubicBezTo>
                  <a:pt x="5566" y="16702"/>
                  <a:pt x="5566" y="16702"/>
                  <a:pt x="5566" y="16702"/>
                </a:cubicBezTo>
                <a:cubicBezTo>
                  <a:pt x="5563" y="16703"/>
                  <a:pt x="5563" y="16703"/>
                  <a:pt x="5563" y="16703"/>
                </a:cubicBezTo>
                <a:cubicBezTo>
                  <a:pt x="5566" y="16704"/>
                  <a:pt x="5566" y="16704"/>
                  <a:pt x="5566" y="16704"/>
                </a:cubicBezTo>
                <a:cubicBezTo>
                  <a:pt x="5566" y="16715"/>
                  <a:pt x="5566" y="16715"/>
                  <a:pt x="5566" y="16715"/>
                </a:cubicBezTo>
                <a:cubicBezTo>
                  <a:pt x="5569" y="17306"/>
                  <a:pt x="5803" y="17861"/>
                  <a:pt x="6225" y="18279"/>
                </a:cubicBezTo>
                <a:cubicBezTo>
                  <a:pt x="6649" y="18699"/>
                  <a:pt x="7214" y="18931"/>
                  <a:pt x="7815" y="18931"/>
                </a:cubicBezTo>
                <a:cubicBezTo>
                  <a:pt x="8416" y="18931"/>
                  <a:pt x="8981" y="18699"/>
                  <a:pt x="9406" y="18279"/>
                </a:cubicBezTo>
                <a:cubicBezTo>
                  <a:pt x="9828" y="17861"/>
                  <a:pt x="10062" y="17306"/>
                  <a:pt x="10065" y="16716"/>
                </a:cubicBezTo>
                <a:close/>
                <a:moveTo>
                  <a:pt x="9532" y="18096"/>
                </a:moveTo>
                <a:cubicBezTo>
                  <a:pt x="9371" y="18153"/>
                  <a:pt x="9202" y="18182"/>
                  <a:pt x="9030" y="18182"/>
                </a:cubicBezTo>
                <a:cubicBezTo>
                  <a:pt x="8853" y="18182"/>
                  <a:pt x="8673" y="18147"/>
                  <a:pt x="8464" y="18071"/>
                </a:cubicBezTo>
                <a:cubicBezTo>
                  <a:pt x="8721" y="17969"/>
                  <a:pt x="8999" y="17818"/>
                  <a:pt x="9318" y="17643"/>
                </a:cubicBezTo>
                <a:cubicBezTo>
                  <a:pt x="9321" y="17641"/>
                  <a:pt x="9321" y="17641"/>
                  <a:pt x="9321" y="17641"/>
                </a:cubicBezTo>
                <a:cubicBezTo>
                  <a:pt x="9508" y="17540"/>
                  <a:pt x="9719" y="17425"/>
                  <a:pt x="9950" y="17306"/>
                </a:cubicBezTo>
                <a:cubicBezTo>
                  <a:pt x="9867" y="17594"/>
                  <a:pt x="9723" y="17866"/>
                  <a:pt x="9532" y="18096"/>
                </a:cubicBezTo>
                <a:close/>
                <a:moveTo>
                  <a:pt x="7815" y="15607"/>
                </a:moveTo>
                <a:cubicBezTo>
                  <a:pt x="7642" y="15515"/>
                  <a:pt x="7442" y="15412"/>
                  <a:pt x="7250" y="15335"/>
                </a:cubicBezTo>
                <a:cubicBezTo>
                  <a:pt x="7457" y="15260"/>
                  <a:pt x="7637" y="15224"/>
                  <a:pt x="7813" y="15224"/>
                </a:cubicBezTo>
                <a:cubicBezTo>
                  <a:pt x="7817" y="15224"/>
                  <a:pt x="7817" y="15224"/>
                  <a:pt x="7817" y="15224"/>
                </a:cubicBezTo>
                <a:cubicBezTo>
                  <a:pt x="7994" y="15224"/>
                  <a:pt x="8173" y="15260"/>
                  <a:pt x="8381" y="15335"/>
                </a:cubicBezTo>
                <a:cubicBezTo>
                  <a:pt x="8189" y="15412"/>
                  <a:pt x="7988" y="15515"/>
                  <a:pt x="7815" y="15607"/>
                </a:cubicBezTo>
                <a:close/>
                <a:moveTo>
                  <a:pt x="8422" y="15351"/>
                </a:moveTo>
                <a:cubicBezTo>
                  <a:pt x="8845" y="15538"/>
                  <a:pt x="9160" y="15913"/>
                  <a:pt x="9268" y="16359"/>
                </a:cubicBezTo>
                <a:cubicBezTo>
                  <a:pt x="8810" y="16148"/>
                  <a:pt x="8436" y="15945"/>
                  <a:pt x="8106" y="15765"/>
                </a:cubicBezTo>
                <a:cubicBezTo>
                  <a:pt x="8088" y="15754"/>
                  <a:pt x="8088" y="15754"/>
                  <a:pt x="8088" y="15754"/>
                </a:cubicBezTo>
                <a:cubicBezTo>
                  <a:pt x="8005" y="15709"/>
                  <a:pt x="7925" y="15665"/>
                  <a:pt x="7847" y="15624"/>
                </a:cubicBezTo>
                <a:cubicBezTo>
                  <a:pt x="8024" y="15530"/>
                  <a:pt x="8228" y="15426"/>
                  <a:pt x="8422" y="15351"/>
                </a:cubicBezTo>
                <a:close/>
                <a:moveTo>
                  <a:pt x="7784" y="15624"/>
                </a:moveTo>
                <a:cubicBezTo>
                  <a:pt x="7700" y="15668"/>
                  <a:pt x="7614" y="15716"/>
                  <a:pt x="7523" y="15765"/>
                </a:cubicBezTo>
                <a:cubicBezTo>
                  <a:pt x="7193" y="15945"/>
                  <a:pt x="6820" y="16149"/>
                  <a:pt x="6363" y="16359"/>
                </a:cubicBezTo>
                <a:cubicBezTo>
                  <a:pt x="6471" y="15913"/>
                  <a:pt x="6785" y="15538"/>
                  <a:pt x="7209" y="15351"/>
                </a:cubicBezTo>
                <a:cubicBezTo>
                  <a:pt x="7402" y="15426"/>
                  <a:pt x="7607" y="15530"/>
                  <a:pt x="7784" y="15624"/>
                </a:cubicBezTo>
                <a:close/>
                <a:moveTo>
                  <a:pt x="7539" y="15791"/>
                </a:moveTo>
                <a:cubicBezTo>
                  <a:pt x="7556" y="15781"/>
                  <a:pt x="7556" y="15781"/>
                  <a:pt x="7556" y="15781"/>
                </a:cubicBezTo>
                <a:cubicBezTo>
                  <a:pt x="7646" y="15732"/>
                  <a:pt x="7732" y="15685"/>
                  <a:pt x="7815" y="15641"/>
                </a:cubicBezTo>
                <a:cubicBezTo>
                  <a:pt x="7904" y="15688"/>
                  <a:pt x="7996" y="15738"/>
                  <a:pt x="8092" y="15791"/>
                </a:cubicBezTo>
                <a:cubicBezTo>
                  <a:pt x="8428" y="15974"/>
                  <a:pt x="8808" y="16181"/>
                  <a:pt x="9276" y="16395"/>
                </a:cubicBezTo>
                <a:cubicBezTo>
                  <a:pt x="9298" y="16496"/>
                  <a:pt x="9309" y="16600"/>
                  <a:pt x="9309" y="16703"/>
                </a:cubicBezTo>
                <a:cubicBezTo>
                  <a:pt x="9309" y="16806"/>
                  <a:pt x="9298" y="16910"/>
                  <a:pt x="9276" y="17011"/>
                </a:cubicBezTo>
                <a:cubicBezTo>
                  <a:pt x="8809" y="17225"/>
                  <a:pt x="8429" y="17432"/>
                  <a:pt x="8092" y="17615"/>
                </a:cubicBezTo>
                <a:cubicBezTo>
                  <a:pt x="7996" y="17668"/>
                  <a:pt x="7904" y="17718"/>
                  <a:pt x="7815" y="17765"/>
                </a:cubicBezTo>
                <a:cubicBezTo>
                  <a:pt x="7726" y="17718"/>
                  <a:pt x="7634" y="17668"/>
                  <a:pt x="7538" y="17615"/>
                </a:cubicBezTo>
                <a:cubicBezTo>
                  <a:pt x="7203" y="17432"/>
                  <a:pt x="6823" y="17225"/>
                  <a:pt x="6354" y="17011"/>
                </a:cubicBezTo>
                <a:cubicBezTo>
                  <a:pt x="6333" y="16910"/>
                  <a:pt x="6322" y="16806"/>
                  <a:pt x="6322" y="16703"/>
                </a:cubicBezTo>
                <a:cubicBezTo>
                  <a:pt x="6322" y="16600"/>
                  <a:pt x="6333" y="16496"/>
                  <a:pt x="6354" y="16395"/>
                </a:cubicBezTo>
                <a:cubicBezTo>
                  <a:pt x="6822" y="16182"/>
                  <a:pt x="7202" y="15974"/>
                  <a:pt x="7539" y="15791"/>
                </a:cubicBezTo>
                <a:close/>
                <a:moveTo>
                  <a:pt x="7524" y="17641"/>
                </a:moveTo>
                <a:cubicBezTo>
                  <a:pt x="7529" y="17644"/>
                  <a:pt x="7529" y="17644"/>
                  <a:pt x="7529" y="17644"/>
                </a:cubicBezTo>
                <a:cubicBezTo>
                  <a:pt x="7617" y="17692"/>
                  <a:pt x="7702" y="17738"/>
                  <a:pt x="7784" y="17782"/>
                </a:cubicBezTo>
                <a:cubicBezTo>
                  <a:pt x="7607" y="17876"/>
                  <a:pt x="7402" y="17980"/>
                  <a:pt x="7209" y="18055"/>
                </a:cubicBezTo>
                <a:cubicBezTo>
                  <a:pt x="6785" y="17868"/>
                  <a:pt x="6471" y="17493"/>
                  <a:pt x="6363" y="17047"/>
                </a:cubicBezTo>
                <a:cubicBezTo>
                  <a:pt x="6820" y="17257"/>
                  <a:pt x="7193" y="17461"/>
                  <a:pt x="7524" y="17641"/>
                </a:cubicBezTo>
                <a:close/>
                <a:moveTo>
                  <a:pt x="7815" y="17799"/>
                </a:moveTo>
                <a:cubicBezTo>
                  <a:pt x="7988" y="17891"/>
                  <a:pt x="8189" y="17995"/>
                  <a:pt x="8381" y="18071"/>
                </a:cubicBezTo>
                <a:cubicBezTo>
                  <a:pt x="8173" y="18146"/>
                  <a:pt x="7994" y="18182"/>
                  <a:pt x="7817" y="18182"/>
                </a:cubicBezTo>
                <a:cubicBezTo>
                  <a:pt x="7813" y="18182"/>
                  <a:pt x="7813" y="18182"/>
                  <a:pt x="7813" y="18182"/>
                </a:cubicBezTo>
                <a:cubicBezTo>
                  <a:pt x="7637" y="18182"/>
                  <a:pt x="7457" y="18146"/>
                  <a:pt x="7250" y="18071"/>
                </a:cubicBezTo>
                <a:cubicBezTo>
                  <a:pt x="7442" y="17994"/>
                  <a:pt x="7642" y="17891"/>
                  <a:pt x="7815" y="17799"/>
                </a:cubicBezTo>
                <a:close/>
                <a:moveTo>
                  <a:pt x="7847" y="17782"/>
                </a:moveTo>
                <a:cubicBezTo>
                  <a:pt x="7926" y="17740"/>
                  <a:pt x="8009" y="17695"/>
                  <a:pt x="8094" y="17648"/>
                </a:cubicBezTo>
                <a:cubicBezTo>
                  <a:pt x="8106" y="17641"/>
                  <a:pt x="8106" y="17641"/>
                  <a:pt x="8106" y="17641"/>
                </a:cubicBezTo>
                <a:cubicBezTo>
                  <a:pt x="8436" y="17461"/>
                  <a:pt x="8810" y="17258"/>
                  <a:pt x="9268" y="17047"/>
                </a:cubicBezTo>
                <a:cubicBezTo>
                  <a:pt x="9160" y="17493"/>
                  <a:pt x="8845" y="17868"/>
                  <a:pt x="8422" y="18055"/>
                </a:cubicBezTo>
                <a:cubicBezTo>
                  <a:pt x="8228" y="17981"/>
                  <a:pt x="8024" y="17876"/>
                  <a:pt x="7847" y="17782"/>
                </a:cubicBezTo>
                <a:close/>
                <a:moveTo>
                  <a:pt x="9960" y="17267"/>
                </a:moveTo>
                <a:cubicBezTo>
                  <a:pt x="9720" y="17390"/>
                  <a:pt x="9501" y="17510"/>
                  <a:pt x="9305" y="17616"/>
                </a:cubicBezTo>
                <a:cubicBezTo>
                  <a:pt x="9079" y="17740"/>
                  <a:pt x="8876" y="17850"/>
                  <a:pt x="8688" y="17940"/>
                </a:cubicBezTo>
                <a:cubicBezTo>
                  <a:pt x="8998" y="17725"/>
                  <a:pt x="9219" y="17402"/>
                  <a:pt x="9302" y="17032"/>
                </a:cubicBezTo>
                <a:cubicBezTo>
                  <a:pt x="9547" y="16920"/>
                  <a:pt x="9787" y="16820"/>
                  <a:pt x="10035" y="16725"/>
                </a:cubicBezTo>
                <a:cubicBezTo>
                  <a:pt x="10033" y="16908"/>
                  <a:pt x="10008" y="17090"/>
                  <a:pt x="9960" y="17267"/>
                </a:cubicBezTo>
                <a:close/>
                <a:moveTo>
                  <a:pt x="9310" y="16411"/>
                </a:moveTo>
                <a:cubicBezTo>
                  <a:pt x="9543" y="16516"/>
                  <a:pt x="9772" y="16612"/>
                  <a:pt x="10009" y="16703"/>
                </a:cubicBezTo>
                <a:cubicBezTo>
                  <a:pt x="9772" y="16794"/>
                  <a:pt x="9543" y="16889"/>
                  <a:pt x="9310" y="16995"/>
                </a:cubicBezTo>
                <a:cubicBezTo>
                  <a:pt x="9329" y="16899"/>
                  <a:pt x="9339" y="16801"/>
                  <a:pt x="9339" y="16703"/>
                </a:cubicBezTo>
                <a:cubicBezTo>
                  <a:pt x="9339" y="16605"/>
                  <a:pt x="9329" y="16507"/>
                  <a:pt x="9310" y="16411"/>
                </a:cubicBezTo>
                <a:close/>
                <a:moveTo>
                  <a:pt x="10035" y="16681"/>
                </a:moveTo>
                <a:cubicBezTo>
                  <a:pt x="9787" y="16587"/>
                  <a:pt x="9547" y="16486"/>
                  <a:pt x="9302" y="16375"/>
                </a:cubicBezTo>
                <a:cubicBezTo>
                  <a:pt x="9219" y="16004"/>
                  <a:pt x="8999" y="15681"/>
                  <a:pt x="8688" y="15466"/>
                </a:cubicBezTo>
                <a:cubicBezTo>
                  <a:pt x="8877" y="15556"/>
                  <a:pt x="9080" y="15667"/>
                  <a:pt x="9308" y="15791"/>
                </a:cubicBezTo>
                <a:cubicBezTo>
                  <a:pt x="9501" y="15897"/>
                  <a:pt x="9720" y="16016"/>
                  <a:pt x="9960" y="16139"/>
                </a:cubicBezTo>
                <a:cubicBezTo>
                  <a:pt x="10008" y="16315"/>
                  <a:pt x="10033" y="16497"/>
                  <a:pt x="10035" y="16681"/>
                </a:cubicBezTo>
                <a:close/>
                <a:moveTo>
                  <a:pt x="9950" y="16100"/>
                </a:moveTo>
                <a:cubicBezTo>
                  <a:pt x="9720" y="15982"/>
                  <a:pt x="9510" y="15868"/>
                  <a:pt x="9325" y="15766"/>
                </a:cubicBezTo>
                <a:cubicBezTo>
                  <a:pt x="9321" y="15764"/>
                  <a:pt x="9321" y="15764"/>
                  <a:pt x="9321" y="15764"/>
                </a:cubicBezTo>
                <a:cubicBezTo>
                  <a:pt x="9000" y="15589"/>
                  <a:pt x="8721" y="15437"/>
                  <a:pt x="8464" y="15335"/>
                </a:cubicBezTo>
                <a:cubicBezTo>
                  <a:pt x="8673" y="15259"/>
                  <a:pt x="8853" y="15224"/>
                  <a:pt x="9030" y="15224"/>
                </a:cubicBezTo>
                <a:cubicBezTo>
                  <a:pt x="9202" y="15224"/>
                  <a:pt x="9371" y="15253"/>
                  <a:pt x="9532" y="15310"/>
                </a:cubicBezTo>
                <a:cubicBezTo>
                  <a:pt x="9723" y="15540"/>
                  <a:pt x="9867" y="15812"/>
                  <a:pt x="9950" y="16100"/>
                </a:cubicBezTo>
                <a:close/>
                <a:moveTo>
                  <a:pt x="6246" y="15149"/>
                </a:moveTo>
                <a:cubicBezTo>
                  <a:pt x="6665" y="14733"/>
                  <a:pt x="7222" y="14505"/>
                  <a:pt x="7815" y="14505"/>
                </a:cubicBezTo>
                <a:cubicBezTo>
                  <a:pt x="8408" y="14505"/>
                  <a:pt x="8966" y="14733"/>
                  <a:pt x="9385" y="15149"/>
                </a:cubicBezTo>
                <a:cubicBezTo>
                  <a:pt x="9423" y="15187"/>
                  <a:pt x="9460" y="15226"/>
                  <a:pt x="9495" y="15266"/>
                </a:cubicBezTo>
                <a:cubicBezTo>
                  <a:pt x="9345" y="15218"/>
                  <a:pt x="9189" y="15194"/>
                  <a:pt x="9030" y="15194"/>
                </a:cubicBezTo>
                <a:cubicBezTo>
                  <a:pt x="8841" y="15194"/>
                  <a:pt x="8647" y="15234"/>
                  <a:pt x="8423" y="15319"/>
                </a:cubicBezTo>
                <a:cubicBezTo>
                  <a:pt x="8231" y="15236"/>
                  <a:pt x="8028" y="15194"/>
                  <a:pt x="7817" y="15194"/>
                </a:cubicBezTo>
                <a:cubicBezTo>
                  <a:pt x="7813" y="15194"/>
                  <a:pt x="7813" y="15194"/>
                  <a:pt x="7813" y="15194"/>
                </a:cubicBezTo>
                <a:cubicBezTo>
                  <a:pt x="7603" y="15194"/>
                  <a:pt x="7400" y="15236"/>
                  <a:pt x="7208" y="15319"/>
                </a:cubicBezTo>
                <a:cubicBezTo>
                  <a:pt x="6983" y="15234"/>
                  <a:pt x="6790" y="15194"/>
                  <a:pt x="6601" y="15194"/>
                </a:cubicBezTo>
                <a:cubicBezTo>
                  <a:pt x="6442" y="15194"/>
                  <a:pt x="6285" y="15218"/>
                  <a:pt x="6135" y="15266"/>
                </a:cubicBezTo>
                <a:cubicBezTo>
                  <a:pt x="6171" y="15226"/>
                  <a:pt x="6208" y="15186"/>
                  <a:pt x="6246" y="15149"/>
                </a:cubicBezTo>
                <a:close/>
                <a:moveTo>
                  <a:pt x="6098" y="15310"/>
                </a:moveTo>
                <a:cubicBezTo>
                  <a:pt x="6259" y="15253"/>
                  <a:pt x="6428" y="15224"/>
                  <a:pt x="6601" y="15224"/>
                </a:cubicBezTo>
                <a:cubicBezTo>
                  <a:pt x="6778" y="15224"/>
                  <a:pt x="6958" y="15259"/>
                  <a:pt x="7166" y="15335"/>
                </a:cubicBezTo>
                <a:cubicBezTo>
                  <a:pt x="6909" y="15437"/>
                  <a:pt x="6630" y="15589"/>
                  <a:pt x="6309" y="15765"/>
                </a:cubicBezTo>
                <a:cubicBezTo>
                  <a:pt x="6123" y="15866"/>
                  <a:pt x="5913" y="15981"/>
                  <a:pt x="5681" y="16100"/>
                </a:cubicBezTo>
                <a:cubicBezTo>
                  <a:pt x="5764" y="15812"/>
                  <a:pt x="5908" y="15540"/>
                  <a:pt x="6098" y="15310"/>
                </a:cubicBezTo>
                <a:close/>
                <a:moveTo>
                  <a:pt x="5670" y="16139"/>
                </a:moveTo>
                <a:cubicBezTo>
                  <a:pt x="5910" y="16016"/>
                  <a:pt x="6129" y="15897"/>
                  <a:pt x="6324" y="15791"/>
                </a:cubicBezTo>
                <a:cubicBezTo>
                  <a:pt x="6551" y="15667"/>
                  <a:pt x="6753" y="15556"/>
                  <a:pt x="6942" y="15466"/>
                </a:cubicBezTo>
                <a:cubicBezTo>
                  <a:pt x="6632" y="15681"/>
                  <a:pt x="6412" y="16004"/>
                  <a:pt x="6328" y="16375"/>
                </a:cubicBezTo>
                <a:cubicBezTo>
                  <a:pt x="6084" y="16486"/>
                  <a:pt x="5844" y="16586"/>
                  <a:pt x="5596" y="16681"/>
                </a:cubicBezTo>
                <a:cubicBezTo>
                  <a:pt x="5598" y="16498"/>
                  <a:pt x="5623" y="16316"/>
                  <a:pt x="5670" y="16139"/>
                </a:cubicBezTo>
                <a:close/>
                <a:moveTo>
                  <a:pt x="6321" y="16995"/>
                </a:moveTo>
                <a:cubicBezTo>
                  <a:pt x="6088" y="16890"/>
                  <a:pt x="5859" y="16794"/>
                  <a:pt x="5621" y="16703"/>
                </a:cubicBezTo>
                <a:cubicBezTo>
                  <a:pt x="5859" y="16612"/>
                  <a:pt x="6088" y="16516"/>
                  <a:pt x="6321" y="16411"/>
                </a:cubicBezTo>
                <a:cubicBezTo>
                  <a:pt x="6302" y="16507"/>
                  <a:pt x="6292" y="16605"/>
                  <a:pt x="6292" y="16703"/>
                </a:cubicBezTo>
                <a:cubicBezTo>
                  <a:pt x="6292" y="16801"/>
                  <a:pt x="6302" y="16899"/>
                  <a:pt x="6321" y="16995"/>
                </a:cubicBezTo>
                <a:close/>
                <a:moveTo>
                  <a:pt x="5596" y="16725"/>
                </a:moveTo>
                <a:cubicBezTo>
                  <a:pt x="5844" y="16820"/>
                  <a:pt x="6084" y="16920"/>
                  <a:pt x="6328" y="17032"/>
                </a:cubicBezTo>
                <a:cubicBezTo>
                  <a:pt x="6412" y="17402"/>
                  <a:pt x="6632" y="17725"/>
                  <a:pt x="6943" y="17940"/>
                </a:cubicBezTo>
                <a:cubicBezTo>
                  <a:pt x="6754" y="17850"/>
                  <a:pt x="6551" y="17739"/>
                  <a:pt x="6324" y="17615"/>
                </a:cubicBezTo>
                <a:cubicBezTo>
                  <a:pt x="6130" y="17510"/>
                  <a:pt x="5911" y="17390"/>
                  <a:pt x="5670" y="17267"/>
                </a:cubicBezTo>
                <a:cubicBezTo>
                  <a:pt x="5623" y="17090"/>
                  <a:pt x="5598" y="16908"/>
                  <a:pt x="5596" y="16725"/>
                </a:cubicBezTo>
                <a:close/>
                <a:moveTo>
                  <a:pt x="5681" y="17306"/>
                </a:moveTo>
                <a:cubicBezTo>
                  <a:pt x="5909" y="17423"/>
                  <a:pt x="6119" y="17538"/>
                  <a:pt x="6304" y="17639"/>
                </a:cubicBezTo>
                <a:cubicBezTo>
                  <a:pt x="6309" y="17641"/>
                  <a:pt x="6309" y="17641"/>
                  <a:pt x="6309" y="17641"/>
                </a:cubicBezTo>
                <a:cubicBezTo>
                  <a:pt x="6630" y="17817"/>
                  <a:pt x="6909" y="17969"/>
                  <a:pt x="7166" y="18071"/>
                </a:cubicBezTo>
                <a:cubicBezTo>
                  <a:pt x="6958" y="18147"/>
                  <a:pt x="6778" y="18182"/>
                  <a:pt x="6601" y="18182"/>
                </a:cubicBezTo>
                <a:cubicBezTo>
                  <a:pt x="6428" y="18182"/>
                  <a:pt x="6259" y="18153"/>
                  <a:pt x="6098" y="18096"/>
                </a:cubicBezTo>
                <a:cubicBezTo>
                  <a:pt x="5908" y="17866"/>
                  <a:pt x="5764" y="17594"/>
                  <a:pt x="5681" y="17306"/>
                </a:cubicBezTo>
                <a:close/>
                <a:moveTo>
                  <a:pt x="7815" y="18901"/>
                </a:moveTo>
                <a:cubicBezTo>
                  <a:pt x="7222" y="18901"/>
                  <a:pt x="6665" y="18673"/>
                  <a:pt x="6246" y="18258"/>
                </a:cubicBezTo>
                <a:cubicBezTo>
                  <a:pt x="6207" y="18220"/>
                  <a:pt x="6170" y="18180"/>
                  <a:pt x="6135" y="18140"/>
                </a:cubicBezTo>
                <a:cubicBezTo>
                  <a:pt x="6285" y="18188"/>
                  <a:pt x="6442" y="18212"/>
                  <a:pt x="6601" y="18212"/>
                </a:cubicBezTo>
                <a:cubicBezTo>
                  <a:pt x="6790" y="18212"/>
                  <a:pt x="6983" y="18172"/>
                  <a:pt x="7208" y="18087"/>
                </a:cubicBezTo>
                <a:cubicBezTo>
                  <a:pt x="7399" y="18170"/>
                  <a:pt x="7603" y="18212"/>
                  <a:pt x="7813" y="18212"/>
                </a:cubicBezTo>
                <a:cubicBezTo>
                  <a:pt x="7817" y="18212"/>
                  <a:pt x="7817" y="18212"/>
                  <a:pt x="7817" y="18212"/>
                </a:cubicBezTo>
                <a:cubicBezTo>
                  <a:pt x="8028" y="18212"/>
                  <a:pt x="8232" y="18170"/>
                  <a:pt x="8423" y="18087"/>
                </a:cubicBezTo>
                <a:cubicBezTo>
                  <a:pt x="8647" y="18172"/>
                  <a:pt x="8840" y="18212"/>
                  <a:pt x="9030" y="18212"/>
                </a:cubicBezTo>
                <a:cubicBezTo>
                  <a:pt x="9189" y="18212"/>
                  <a:pt x="9345" y="18188"/>
                  <a:pt x="9495" y="18140"/>
                </a:cubicBezTo>
                <a:cubicBezTo>
                  <a:pt x="9460" y="18180"/>
                  <a:pt x="9423" y="18219"/>
                  <a:pt x="9385" y="18258"/>
                </a:cubicBezTo>
                <a:cubicBezTo>
                  <a:pt x="8966" y="18673"/>
                  <a:pt x="8408" y="18901"/>
                  <a:pt x="7815" y="18901"/>
                </a:cubicBezTo>
                <a:close/>
                <a:moveTo>
                  <a:pt x="27116" y="16709"/>
                </a:moveTo>
                <a:cubicBezTo>
                  <a:pt x="27116" y="16704"/>
                  <a:pt x="27116" y="16704"/>
                  <a:pt x="27116" y="16704"/>
                </a:cubicBezTo>
                <a:cubicBezTo>
                  <a:pt x="27118" y="16703"/>
                  <a:pt x="27118" y="16703"/>
                  <a:pt x="27118" y="16703"/>
                </a:cubicBezTo>
                <a:cubicBezTo>
                  <a:pt x="27116" y="16702"/>
                  <a:pt x="27116" y="16702"/>
                  <a:pt x="27116" y="16702"/>
                </a:cubicBezTo>
                <a:cubicBezTo>
                  <a:pt x="27116" y="16697"/>
                  <a:pt x="27116" y="16697"/>
                  <a:pt x="27116" y="16697"/>
                </a:cubicBezTo>
                <a:cubicBezTo>
                  <a:pt x="27114" y="16104"/>
                  <a:pt x="26880" y="15547"/>
                  <a:pt x="26457" y="15127"/>
                </a:cubicBezTo>
                <a:cubicBezTo>
                  <a:pt x="26032" y="14707"/>
                  <a:pt x="25467" y="14475"/>
                  <a:pt x="24866" y="14475"/>
                </a:cubicBezTo>
                <a:cubicBezTo>
                  <a:pt x="24265" y="14475"/>
                  <a:pt x="23700" y="14707"/>
                  <a:pt x="23275" y="15127"/>
                </a:cubicBezTo>
                <a:cubicBezTo>
                  <a:pt x="22855" y="15543"/>
                  <a:pt x="22621" y="16096"/>
                  <a:pt x="22617" y="16682"/>
                </a:cubicBezTo>
                <a:cubicBezTo>
                  <a:pt x="22616" y="16702"/>
                  <a:pt x="22616" y="16702"/>
                  <a:pt x="22616" y="16702"/>
                </a:cubicBezTo>
                <a:cubicBezTo>
                  <a:pt x="22614" y="16703"/>
                  <a:pt x="22614" y="16703"/>
                  <a:pt x="22614" y="16703"/>
                </a:cubicBezTo>
                <a:cubicBezTo>
                  <a:pt x="22616" y="16704"/>
                  <a:pt x="22616" y="16704"/>
                  <a:pt x="22616" y="16704"/>
                </a:cubicBezTo>
                <a:cubicBezTo>
                  <a:pt x="22616" y="16722"/>
                  <a:pt x="22616" y="16722"/>
                  <a:pt x="22616" y="16722"/>
                </a:cubicBezTo>
                <a:cubicBezTo>
                  <a:pt x="22621" y="17310"/>
                  <a:pt x="22855" y="17863"/>
                  <a:pt x="23275" y="18279"/>
                </a:cubicBezTo>
                <a:cubicBezTo>
                  <a:pt x="23700" y="18699"/>
                  <a:pt x="24265" y="18931"/>
                  <a:pt x="24866" y="18931"/>
                </a:cubicBezTo>
                <a:cubicBezTo>
                  <a:pt x="25467" y="18931"/>
                  <a:pt x="26032" y="18699"/>
                  <a:pt x="26457" y="18279"/>
                </a:cubicBezTo>
                <a:cubicBezTo>
                  <a:pt x="26880" y="17859"/>
                  <a:pt x="27114" y="17302"/>
                  <a:pt x="27116" y="16709"/>
                </a:cubicBezTo>
                <a:close/>
                <a:moveTo>
                  <a:pt x="26583" y="18096"/>
                </a:moveTo>
                <a:cubicBezTo>
                  <a:pt x="26422" y="18153"/>
                  <a:pt x="26253" y="18182"/>
                  <a:pt x="26081" y="18182"/>
                </a:cubicBezTo>
                <a:cubicBezTo>
                  <a:pt x="25904" y="18182"/>
                  <a:pt x="25723" y="18147"/>
                  <a:pt x="25515" y="18071"/>
                </a:cubicBezTo>
                <a:cubicBezTo>
                  <a:pt x="25772" y="17969"/>
                  <a:pt x="26051" y="17817"/>
                  <a:pt x="26372" y="17641"/>
                </a:cubicBezTo>
                <a:cubicBezTo>
                  <a:pt x="26559" y="17540"/>
                  <a:pt x="26770" y="17424"/>
                  <a:pt x="27000" y="17306"/>
                </a:cubicBezTo>
                <a:cubicBezTo>
                  <a:pt x="26917" y="17594"/>
                  <a:pt x="26773" y="17867"/>
                  <a:pt x="26583" y="18096"/>
                </a:cubicBezTo>
                <a:close/>
                <a:moveTo>
                  <a:pt x="24866" y="15607"/>
                </a:moveTo>
                <a:cubicBezTo>
                  <a:pt x="24693" y="15515"/>
                  <a:pt x="24492" y="15412"/>
                  <a:pt x="24300" y="15335"/>
                </a:cubicBezTo>
                <a:cubicBezTo>
                  <a:pt x="24508" y="15260"/>
                  <a:pt x="24688" y="15224"/>
                  <a:pt x="24864" y="15224"/>
                </a:cubicBezTo>
                <a:cubicBezTo>
                  <a:pt x="24868" y="15224"/>
                  <a:pt x="24868" y="15224"/>
                  <a:pt x="24868" y="15224"/>
                </a:cubicBezTo>
                <a:cubicBezTo>
                  <a:pt x="25044" y="15224"/>
                  <a:pt x="25224" y="15260"/>
                  <a:pt x="25431" y="15335"/>
                </a:cubicBezTo>
                <a:cubicBezTo>
                  <a:pt x="25239" y="15412"/>
                  <a:pt x="25039" y="15515"/>
                  <a:pt x="24866" y="15607"/>
                </a:cubicBezTo>
                <a:close/>
                <a:moveTo>
                  <a:pt x="25473" y="15351"/>
                </a:moveTo>
                <a:cubicBezTo>
                  <a:pt x="25896" y="15538"/>
                  <a:pt x="26211" y="15913"/>
                  <a:pt x="26318" y="16359"/>
                </a:cubicBezTo>
                <a:cubicBezTo>
                  <a:pt x="25860" y="16148"/>
                  <a:pt x="25487" y="15945"/>
                  <a:pt x="25157" y="15765"/>
                </a:cubicBezTo>
                <a:cubicBezTo>
                  <a:pt x="25140" y="15755"/>
                  <a:pt x="25140" y="15755"/>
                  <a:pt x="25140" y="15755"/>
                </a:cubicBezTo>
                <a:cubicBezTo>
                  <a:pt x="25057" y="15710"/>
                  <a:pt x="24976" y="15666"/>
                  <a:pt x="24898" y="15624"/>
                </a:cubicBezTo>
                <a:cubicBezTo>
                  <a:pt x="25074" y="15530"/>
                  <a:pt x="25279" y="15426"/>
                  <a:pt x="25473" y="15351"/>
                </a:cubicBezTo>
                <a:close/>
                <a:moveTo>
                  <a:pt x="24834" y="15624"/>
                </a:moveTo>
                <a:cubicBezTo>
                  <a:pt x="24757" y="15665"/>
                  <a:pt x="24677" y="15709"/>
                  <a:pt x="24595" y="15754"/>
                </a:cubicBezTo>
                <a:cubicBezTo>
                  <a:pt x="24575" y="15765"/>
                  <a:pt x="24575" y="15765"/>
                  <a:pt x="24575" y="15765"/>
                </a:cubicBezTo>
                <a:cubicBezTo>
                  <a:pt x="24245" y="15945"/>
                  <a:pt x="23871" y="16148"/>
                  <a:pt x="23413" y="16359"/>
                </a:cubicBezTo>
                <a:cubicBezTo>
                  <a:pt x="23521" y="15913"/>
                  <a:pt x="23836" y="15538"/>
                  <a:pt x="24259" y="15351"/>
                </a:cubicBezTo>
                <a:cubicBezTo>
                  <a:pt x="24453" y="15426"/>
                  <a:pt x="24657" y="15530"/>
                  <a:pt x="24834" y="15624"/>
                </a:cubicBezTo>
                <a:close/>
                <a:moveTo>
                  <a:pt x="24589" y="15791"/>
                </a:moveTo>
                <a:cubicBezTo>
                  <a:pt x="24597" y="15787"/>
                  <a:pt x="24597" y="15787"/>
                  <a:pt x="24597" y="15787"/>
                </a:cubicBezTo>
                <a:cubicBezTo>
                  <a:pt x="24690" y="15736"/>
                  <a:pt x="24779" y="15687"/>
                  <a:pt x="24866" y="15641"/>
                </a:cubicBezTo>
                <a:cubicBezTo>
                  <a:pt x="24955" y="15688"/>
                  <a:pt x="25047" y="15738"/>
                  <a:pt x="25143" y="15791"/>
                </a:cubicBezTo>
                <a:cubicBezTo>
                  <a:pt x="25478" y="15974"/>
                  <a:pt x="25859" y="16181"/>
                  <a:pt x="26327" y="16395"/>
                </a:cubicBezTo>
                <a:cubicBezTo>
                  <a:pt x="26348" y="16496"/>
                  <a:pt x="26359" y="16600"/>
                  <a:pt x="26359" y="16703"/>
                </a:cubicBezTo>
                <a:cubicBezTo>
                  <a:pt x="26359" y="16806"/>
                  <a:pt x="26348" y="16910"/>
                  <a:pt x="26327" y="17011"/>
                </a:cubicBezTo>
                <a:cubicBezTo>
                  <a:pt x="25859" y="17225"/>
                  <a:pt x="25479" y="17432"/>
                  <a:pt x="25143" y="17615"/>
                </a:cubicBezTo>
                <a:cubicBezTo>
                  <a:pt x="25047" y="17668"/>
                  <a:pt x="24955" y="17718"/>
                  <a:pt x="24866" y="17765"/>
                </a:cubicBezTo>
                <a:cubicBezTo>
                  <a:pt x="24777" y="17718"/>
                  <a:pt x="24685" y="17668"/>
                  <a:pt x="24587" y="17614"/>
                </a:cubicBezTo>
                <a:cubicBezTo>
                  <a:pt x="24252" y="17431"/>
                  <a:pt x="23872" y="17224"/>
                  <a:pt x="23405" y="17011"/>
                </a:cubicBezTo>
                <a:cubicBezTo>
                  <a:pt x="23383" y="16910"/>
                  <a:pt x="23372" y="16806"/>
                  <a:pt x="23372" y="16703"/>
                </a:cubicBezTo>
                <a:cubicBezTo>
                  <a:pt x="23372" y="16600"/>
                  <a:pt x="23383" y="16496"/>
                  <a:pt x="23405" y="16395"/>
                </a:cubicBezTo>
                <a:cubicBezTo>
                  <a:pt x="23873" y="16181"/>
                  <a:pt x="24253" y="15974"/>
                  <a:pt x="24589" y="15791"/>
                </a:cubicBezTo>
                <a:close/>
                <a:moveTo>
                  <a:pt x="24575" y="17641"/>
                </a:moveTo>
                <a:cubicBezTo>
                  <a:pt x="24590" y="17650"/>
                  <a:pt x="24590" y="17650"/>
                  <a:pt x="24590" y="17650"/>
                </a:cubicBezTo>
                <a:cubicBezTo>
                  <a:pt x="24674" y="17696"/>
                  <a:pt x="24756" y="17740"/>
                  <a:pt x="24834" y="17782"/>
                </a:cubicBezTo>
                <a:cubicBezTo>
                  <a:pt x="24657" y="17876"/>
                  <a:pt x="24453" y="17981"/>
                  <a:pt x="24259" y="18055"/>
                </a:cubicBezTo>
                <a:cubicBezTo>
                  <a:pt x="23836" y="17868"/>
                  <a:pt x="23521" y="17493"/>
                  <a:pt x="23413" y="17047"/>
                </a:cubicBezTo>
                <a:cubicBezTo>
                  <a:pt x="23872" y="17258"/>
                  <a:pt x="24245" y="17462"/>
                  <a:pt x="24575" y="17641"/>
                </a:cubicBezTo>
                <a:close/>
                <a:moveTo>
                  <a:pt x="24866" y="17799"/>
                </a:moveTo>
                <a:cubicBezTo>
                  <a:pt x="25039" y="17891"/>
                  <a:pt x="25240" y="17995"/>
                  <a:pt x="25431" y="18071"/>
                </a:cubicBezTo>
                <a:cubicBezTo>
                  <a:pt x="25224" y="18146"/>
                  <a:pt x="25044" y="18182"/>
                  <a:pt x="24868" y="18182"/>
                </a:cubicBezTo>
                <a:cubicBezTo>
                  <a:pt x="24864" y="18182"/>
                  <a:pt x="24864" y="18182"/>
                  <a:pt x="24864" y="18182"/>
                </a:cubicBezTo>
                <a:cubicBezTo>
                  <a:pt x="24688" y="18182"/>
                  <a:pt x="24508" y="18146"/>
                  <a:pt x="24300" y="18071"/>
                </a:cubicBezTo>
                <a:cubicBezTo>
                  <a:pt x="24492" y="17995"/>
                  <a:pt x="24693" y="17891"/>
                  <a:pt x="24866" y="17799"/>
                </a:cubicBezTo>
                <a:close/>
                <a:moveTo>
                  <a:pt x="24898" y="17782"/>
                </a:moveTo>
                <a:cubicBezTo>
                  <a:pt x="24975" y="17741"/>
                  <a:pt x="25054" y="17698"/>
                  <a:pt x="25137" y="17653"/>
                </a:cubicBezTo>
                <a:cubicBezTo>
                  <a:pt x="25158" y="17641"/>
                  <a:pt x="25158" y="17641"/>
                  <a:pt x="25158" y="17641"/>
                </a:cubicBezTo>
                <a:cubicBezTo>
                  <a:pt x="25488" y="17461"/>
                  <a:pt x="25861" y="17257"/>
                  <a:pt x="26318" y="17047"/>
                </a:cubicBezTo>
                <a:cubicBezTo>
                  <a:pt x="26211" y="17493"/>
                  <a:pt x="25896" y="17868"/>
                  <a:pt x="25473" y="18055"/>
                </a:cubicBezTo>
                <a:cubicBezTo>
                  <a:pt x="25279" y="17980"/>
                  <a:pt x="25074" y="17876"/>
                  <a:pt x="24898" y="17782"/>
                </a:cubicBezTo>
                <a:close/>
                <a:moveTo>
                  <a:pt x="27085" y="16733"/>
                </a:moveTo>
                <a:cubicBezTo>
                  <a:pt x="27083" y="16913"/>
                  <a:pt x="27058" y="17093"/>
                  <a:pt x="27011" y="17267"/>
                </a:cubicBezTo>
                <a:cubicBezTo>
                  <a:pt x="26772" y="17389"/>
                  <a:pt x="26553" y="17509"/>
                  <a:pt x="26360" y="17614"/>
                </a:cubicBezTo>
                <a:cubicBezTo>
                  <a:pt x="26357" y="17616"/>
                  <a:pt x="26357" y="17616"/>
                  <a:pt x="26357" y="17616"/>
                </a:cubicBezTo>
                <a:cubicBezTo>
                  <a:pt x="26130" y="17740"/>
                  <a:pt x="25927" y="17850"/>
                  <a:pt x="25739" y="17940"/>
                </a:cubicBezTo>
                <a:cubicBezTo>
                  <a:pt x="26049" y="17725"/>
                  <a:pt x="26269" y="17402"/>
                  <a:pt x="26353" y="17032"/>
                </a:cubicBezTo>
                <a:cubicBezTo>
                  <a:pt x="26597" y="16920"/>
                  <a:pt x="26837" y="16820"/>
                  <a:pt x="27086" y="16725"/>
                </a:cubicBezTo>
                <a:lnTo>
                  <a:pt x="27085" y="16733"/>
                </a:lnTo>
                <a:close/>
                <a:moveTo>
                  <a:pt x="26360" y="16411"/>
                </a:moveTo>
                <a:cubicBezTo>
                  <a:pt x="26593" y="16516"/>
                  <a:pt x="26823" y="16612"/>
                  <a:pt x="27060" y="16703"/>
                </a:cubicBezTo>
                <a:cubicBezTo>
                  <a:pt x="26823" y="16794"/>
                  <a:pt x="26594" y="16889"/>
                  <a:pt x="26360" y="16995"/>
                </a:cubicBezTo>
                <a:cubicBezTo>
                  <a:pt x="26380" y="16899"/>
                  <a:pt x="26389" y="16801"/>
                  <a:pt x="26389" y="16703"/>
                </a:cubicBezTo>
                <a:cubicBezTo>
                  <a:pt x="26389" y="16605"/>
                  <a:pt x="26380" y="16507"/>
                  <a:pt x="26360" y="16411"/>
                </a:cubicBezTo>
                <a:close/>
                <a:moveTo>
                  <a:pt x="27086" y="16676"/>
                </a:moveTo>
                <a:cubicBezTo>
                  <a:pt x="27086" y="16681"/>
                  <a:pt x="27086" y="16681"/>
                  <a:pt x="27086" y="16681"/>
                </a:cubicBezTo>
                <a:cubicBezTo>
                  <a:pt x="26837" y="16586"/>
                  <a:pt x="26597" y="16486"/>
                  <a:pt x="26353" y="16375"/>
                </a:cubicBezTo>
                <a:cubicBezTo>
                  <a:pt x="26269" y="16005"/>
                  <a:pt x="26049" y="15681"/>
                  <a:pt x="25739" y="15466"/>
                </a:cubicBezTo>
                <a:cubicBezTo>
                  <a:pt x="25927" y="15556"/>
                  <a:pt x="26129" y="15666"/>
                  <a:pt x="26358" y="15791"/>
                </a:cubicBezTo>
                <a:cubicBezTo>
                  <a:pt x="26551" y="15896"/>
                  <a:pt x="26769" y="16015"/>
                  <a:pt x="27011" y="16139"/>
                </a:cubicBezTo>
                <a:cubicBezTo>
                  <a:pt x="27058" y="16313"/>
                  <a:pt x="27083" y="16493"/>
                  <a:pt x="27086" y="16676"/>
                </a:cubicBezTo>
                <a:close/>
                <a:moveTo>
                  <a:pt x="27000" y="16100"/>
                </a:moveTo>
                <a:cubicBezTo>
                  <a:pt x="26769" y="15981"/>
                  <a:pt x="26558" y="15866"/>
                  <a:pt x="26371" y="15764"/>
                </a:cubicBezTo>
                <a:cubicBezTo>
                  <a:pt x="26050" y="15589"/>
                  <a:pt x="25772" y="15437"/>
                  <a:pt x="25515" y="15335"/>
                </a:cubicBezTo>
                <a:cubicBezTo>
                  <a:pt x="25723" y="15259"/>
                  <a:pt x="25904" y="15224"/>
                  <a:pt x="26081" y="15224"/>
                </a:cubicBezTo>
                <a:cubicBezTo>
                  <a:pt x="26253" y="15224"/>
                  <a:pt x="26422" y="15253"/>
                  <a:pt x="26583" y="15310"/>
                </a:cubicBezTo>
                <a:cubicBezTo>
                  <a:pt x="26773" y="15540"/>
                  <a:pt x="26917" y="15812"/>
                  <a:pt x="27000" y="16100"/>
                </a:cubicBezTo>
                <a:close/>
                <a:moveTo>
                  <a:pt x="23296" y="15149"/>
                </a:moveTo>
                <a:cubicBezTo>
                  <a:pt x="23715" y="14733"/>
                  <a:pt x="24273" y="14505"/>
                  <a:pt x="24866" y="14505"/>
                </a:cubicBezTo>
                <a:cubicBezTo>
                  <a:pt x="25459" y="14505"/>
                  <a:pt x="26016" y="14733"/>
                  <a:pt x="26436" y="15149"/>
                </a:cubicBezTo>
                <a:cubicBezTo>
                  <a:pt x="26474" y="15186"/>
                  <a:pt x="26511" y="15226"/>
                  <a:pt x="26546" y="15266"/>
                </a:cubicBezTo>
                <a:cubicBezTo>
                  <a:pt x="26396" y="15218"/>
                  <a:pt x="26240" y="15194"/>
                  <a:pt x="26081" y="15194"/>
                </a:cubicBezTo>
                <a:cubicBezTo>
                  <a:pt x="25891" y="15194"/>
                  <a:pt x="25698" y="15234"/>
                  <a:pt x="25473" y="15319"/>
                </a:cubicBezTo>
                <a:cubicBezTo>
                  <a:pt x="25282" y="15236"/>
                  <a:pt x="25078" y="15194"/>
                  <a:pt x="24868" y="15194"/>
                </a:cubicBezTo>
                <a:cubicBezTo>
                  <a:pt x="24864" y="15194"/>
                  <a:pt x="24864" y="15194"/>
                  <a:pt x="24864" y="15194"/>
                </a:cubicBezTo>
                <a:cubicBezTo>
                  <a:pt x="24653" y="15194"/>
                  <a:pt x="24449" y="15237"/>
                  <a:pt x="24259" y="15319"/>
                </a:cubicBezTo>
                <a:cubicBezTo>
                  <a:pt x="24034" y="15234"/>
                  <a:pt x="23841" y="15194"/>
                  <a:pt x="23651" y="15194"/>
                </a:cubicBezTo>
                <a:cubicBezTo>
                  <a:pt x="23492" y="15194"/>
                  <a:pt x="23336" y="15218"/>
                  <a:pt x="23186" y="15266"/>
                </a:cubicBezTo>
                <a:cubicBezTo>
                  <a:pt x="23221" y="15226"/>
                  <a:pt x="23258" y="15186"/>
                  <a:pt x="23296" y="15149"/>
                </a:cubicBezTo>
                <a:close/>
                <a:moveTo>
                  <a:pt x="23149" y="15310"/>
                </a:moveTo>
                <a:cubicBezTo>
                  <a:pt x="23310" y="15253"/>
                  <a:pt x="23479" y="15224"/>
                  <a:pt x="23651" y="15224"/>
                </a:cubicBezTo>
                <a:cubicBezTo>
                  <a:pt x="23828" y="15224"/>
                  <a:pt x="24009" y="15259"/>
                  <a:pt x="24217" y="15335"/>
                </a:cubicBezTo>
                <a:cubicBezTo>
                  <a:pt x="23960" y="15437"/>
                  <a:pt x="23682" y="15589"/>
                  <a:pt x="23360" y="15765"/>
                </a:cubicBezTo>
                <a:cubicBezTo>
                  <a:pt x="23356" y="15766"/>
                  <a:pt x="23356" y="15766"/>
                  <a:pt x="23356" y="15766"/>
                </a:cubicBezTo>
                <a:cubicBezTo>
                  <a:pt x="23171" y="15868"/>
                  <a:pt x="22961" y="15982"/>
                  <a:pt x="22732" y="16100"/>
                </a:cubicBezTo>
                <a:cubicBezTo>
                  <a:pt x="22815" y="15812"/>
                  <a:pt x="22958" y="15540"/>
                  <a:pt x="23149" y="15310"/>
                </a:cubicBezTo>
                <a:close/>
                <a:moveTo>
                  <a:pt x="22721" y="16139"/>
                </a:moveTo>
                <a:cubicBezTo>
                  <a:pt x="22962" y="16016"/>
                  <a:pt x="23181" y="15896"/>
                  <a:pt x="23374" y="15791"/>
                </a:cubicBezTo>
                <a:cubicBezTo>
                  <a:pt x="23601" y="15667"/>
                  <a:pt x="23804" y="15556"/>
                  <a:pt x="23993" y="15466"/>
                </a:cubicBezTo>
                <a:cubicBezTo>
                  <a:pt x="23683" y="15681"/>
                  <a:pt x="23462" y="16004"/>
                  <a:pt x="23379" y="16375"/>
                </a:cubicBezTo>
                <a:cubicBezTo>
                  <a:pt x="23134" y="16486"/>
                  <a:pt x="22895" y="16586"/>
                  <a:pt x="22646" y="16681"/>
                </a:cubicBezTo>
                <a:cubicBezTo>
                  <a:pt x="22648" y="16498"/>
                  <a:pt x="22673" y="16316"/>
                  <a:pt x="22721" y="16139"/>
                </a:cubicBezTo>
                <a:close/>
                <a:moveTo>
                  <a:pt x="23371" y="16995"/>
                </a:moveTo>
                <a:cubicBezTo>
                  <a:pt x="23138" y="16890"/>
                  <a:pt x="22909" y="16794"/>
                  <a:pt x="22672" y="16703"/>
                </a:cubicBezTo>
                <a:cubicBezTo>
                  <a:pt x="22909" y="16612"/>
                  <a:pt x="23139" y="16516"/>
                  <a:pt x="23371" y="16411"/>
                </a:cubicBezTo>
                <a:cubicBezTo>
                  <a:pt x="23352" y="16507"/>
                  <a:pt x="23343" y="16605"/>
                  <a:pt x="23343" y="16703"/>
                </a:cubicBezTo>
                <a:cubicBezTo>
                  <a:pt x="23343" y="16801"/>
                  <a:pt x="23352" y="16899"/>
                  <a:pt x="23371" y="16995"/>
                </a:cubicBezTo>
                <a:close/>
                <a:moveTo>
                  <a:pt x="22646" y="16725"/>
                </a:moveTo>
                <a:cubicBezTo>
                  <a:pt x="22895" y="16820"/>
                  <a:pt x="23135" y="16920"/>
                  <a:pt x="23379" y="17032"/>
                </a:cubicBezTo>
                <a:cubicBezTo>
                  <a:pt x="23462" y="17402"/>
                  <a:pt x="23683" y="17725"/>
                  <a:pt x="23993" y="17940"/>
                </a:cubicBezTo>
                <a:cubicBezTo>
                  <a:pt x="23804" y="17850"/>
                  <a:pt x="23602" y="17739"/>
                  <a:pt x="23374" y="17615"/>
                </a:cubicBezTo>
                <a:cubicBezTo>
                  <a:pt x="23369" y="17613"/>
                  <a:pt x="23369" y="17613"/>
                  <a:pt x="23369" y="17613"/>
                </a:cubicBezTo>
                <a:cubicBezTo>
                  <a:pt x="23177" y="17508"/>
                  <a:pt x="22959" y="17389"/>
                  <a:pt x="22721" y="17267"/>
                </a:cubicBezTo>
                <a:cubicBezTo>
                  <a:pt x="22673" y="17090"/>
                  <a:pt x="22648" y="16908"/>
                  <a:pt x="22646" y="16725"/>
                </a:cubicBezTo>
                <a:close/>
                <a:moveTo>
                  <a:pt x="22732" y="17306"/>
                </a:moveTo>
                <a:cubicBezTo>
                  <a:pt x="22961" y="17424"/>
                  <a:pt x="23171" y="17538"/>
                  <a:pt x="23357" y="17640"/>
                </a:cubicBezTo>
                <a:cubicBezTo>
                  <a:pt x="23361" y="17642"/>
                  <a:pt x="23361" y="17642"/>
                  <a:pt x="23361" y="17642"/>
                </a:cubicBezTo>
                <a:cubicBezTo>
                  <a:pt x="23682" y="17817"/>
                  <a:pt x="23960" y="17969"/>
                  <a:pt x="24217" y="18071"/>
                </a:cubicBezTo>
                <a:cubicBezTo>
                  <a:pt x="24009" y="18147"/>
                  <a:pt x="23828" y="18182"/>
                  <a:pt x="23651" y="18182"/>
                </a:cubicBezTo>
                <a:cubicBezTo>
                  <a:pt x="23479" y="18182"/>
                  <a:pt x="23310" y="18153"/>
                  <a:pt x="23149" y="18096"/>
                </a:cubicBezTo>
                <a:cubicBezTo>
                  <a:pt x="22958" y="17866"/>
                  <a:pt x="22815" y="17594"/>
                  <a:pt x="22732" y="17306"/>
                </a:cubicBezTo>
                <a:close/>
                <a:moveTo>
                  <a:pt x="24866" y="18901"/>
                </a:moveTo>
                <a:cubicBezTo>
                  <a:pt x="24273" y="18901"/>
                  <a:pt x="23716" y="18673"/>
                  <a:pt x="23296" y="18258"/>
                </a:cubicBezTo>
                <a:cubicBezTo>
                  <a:pt x="23258" y="18220"/>
                  <a:pt x="23221" y="18180"/>
                  <a:pt x="23186" y="18140"/>
                </a:cubicBezTo>
                <a:cubicBezTo>
                  <a:pt x="23336" y="18188"/>
                  <a:pt x="23492" y="18212"/>
                  <a:pt x="23651" y="18212"/>
                </a:cubicBezTo>
                <a:cubicBezTo>
                  <a:pt x="23841" y="18212"/>
                  <a:pt x="24034" y="18172"/>
                  <a:pt x="24258" y="18087"/>
                </a:cubicBezTo>
                <a:cubicBezTo>
                  <a:pt x="24450" y="18170"/>
                  <a:pt x="24654" y="18212"/>
                  <a:pt x="24864" y="18212"/>
                </a:cubicBezTo>
                <a:cubicBezTo>
                  <a:pt x="24868" y="18212"/>
                  <a:pt x="24868" y="18212"/>
                  <a:pt x="24868" y="18212"/>
                </a:cubicBezTo>
                <a:cubicBezTo>
                  <a:pt x="25078" y="18212"/>
                  <a:pt x="25282" y="18169"/>
                  <a:pt x="25473" y="18087"/>
                </a:cubicBezTo>
                <a:cubicBezTo>
                  <a:pt x="25698" y="18172"/>
                  <a:pt x="25891" y="18212"/>
                  <a:pt x="26081" y="18212"/>
                </a:cubicBezTo>
                <a:cubicBezTo>
                  <a:pt x="26240" y="18212"/>
                  <a:pt x="26396" y="18188"/>
                  <a:pt x="26546" y="18140"/>
                </a:cubicBezTo>
                <a:cubicBezTo>
                  <a:pt x="26511" y="18180"/>
                  <a:pt x="26474" y="18220"/>
                  <a:pt x="26436" y="18258"/>
                </a:cubicBezTo>
                <a:cubicBezTo>
                  <a:pt x="26016" y="18673"/>
                  <a:pt x="25459" y="18901"/>
                  <a:pt x="24866" y="18901"/>
                </a:cubicBezTo>
                <a:close/>
                <a:moveTo>
                  <a:pt x="24866" y="1372"/>
                </a:moveTo>
                <a:cubicBezTo>
                  <a:pt x="25467" y="1372"/>
                  <a:pt x="26032" y="1140"/>
                  <a:pt x="26457" y="719"/>
                </a:cubicBezTo>
                <a:cubicBezTo>
                  <a:pt x="26668" y="510"/>
                  <a:pt x="26832" y="266"/>
                  <a:pt x="26944" y="0"/>
                </a:cubicBezTo>
                <a:cubicBezTo>
                  <a:pt x="26909" y="0"/>
                  <a:pt x="26909" y="0"/>
                  <a:pt x="26909" y="0"/>
                </a:cubicBezTo>
                <a:cubicBezTo>
                  <a:pt x="26826" y="193"/>
                  <a:pt x="26716" y="376"/>
                  <a:pt x="26583" y="537"/>
                </a:cubicBezTo>
                <a:cubicBezTo>
                  <a:pt x="26422" y="594"/>
                  <a:pt x="26253" y="623"/>
                  <a:pt x="26081" y="623"/>
                </a:cubicBezTo>
                <a:cubicBezTo>
                  <a:pt x="25903" y="623"/>
                  <a:pt x="25723" y="587"/>
                  <a:pt x="25515" y="511"/>
                </a:cubicBezTo>
                <a:cubicBezTo>
                  <a:pt x="25772" y="409"/>
                  <a:pt x="26051" y="257"/>
                  <a:pt x="26374" y="81"/>
                </a:cubicBezTo>
                <a:cubicBezTo>
                  <a:pt x="26422" y="55"/>
                  <a:pt x="26471" y="28"/>
                  <a:pt x="26523" y="0"/>
                </a:cubicBezTo>
                <a:cubicBezTo>
                  <a:pt x="26460" y="0"/>
                  <a:pt x="26460" y="0"/>
                  <a:pt x="26460" y="0"/>
                </a:cubicBezTo>
                <a:cubicBezTo>
                  <a:pt x="26425" y="19"/>
                  <a:pt x="26391" y="38"/>
                  <a:pt x="26358" y="56"/>
                </a:cubicBezTo>
                <a:cubicBezTo>
                  <a:pt x="26130" y="180"/>
                  <a:pt x="25928" y="290"/>
                  <a:pt x="25739" y="381"/>
                </a:cubicBezTo>
                <a:cubicBezTo>
                  <a:pt x="25889" y="277"/>
                  <a:pt x="26017" y="147"/>
                  <a:pt x="26120" y="0"/>
                </a:cubicBezTo>
                <a:cubicBezTo>
                  <a:pt x="26082" y="0"/>
                  <a:pt x="26082" y="0"/>
                  <a:pt x="26082" y="0"/>
                </a:cubicBezTo>
                <a:cubicBezTo>
                  <a:pt x="25929" y="214"/>
                  <a:pt x="25719" y="387"/>
                  <a:pt x="25473" y="495"/>
                </a:cubicBezTo>
                <a:cubicBezTo>
                  <a:pt x="25279" y="421"/>
                  <a:pt x="25074" y="317"/>
                  <a:pt x="24898" y="223"/>
                </a:cubicBezTo>
                <a:cubicBezTo>
                  <a:pt x="24978" y="180"/>
                  <a:pt x="25061" y="135"/>
                  <a:pt x="25147" y="88"/>
                </a:cubicBezTo>
                <a:cubicBezTo>
                  <a:pt x="25157" y="82"/>
                  <a:pt x="25157" y="82"/>
                  <a:pt x="25157" y="82"/>
                </a:cubicBezTo>
                <a:cubicBezTo>
                  <a:pt x="25206" y="55"/>
                  <a:pt x="25257" y="28"/>
                  <a:pt x="25308" y="0"/>
                </a:cubicBezTo>
                <a:cubicBezTo>
                  <a:pt x="25245" y="0"/>
                  <a:pt x="25245" y="0"/>
                  <a:pt x="25245" y="0"/>
                </a:cubicBezTo>
                <a:cubicBezTo>
                  <a:pt x="25210" y="19"/>
                  <a:pt x="25176" y="38"/>
                  <a:pt x="25142" y="56"/>
                </a:cubicBezTo>
                <a:cubicBezTo>
                  <a:pt x="25046" y="109"/>
                  <a:pt x="24954" y="159"/>
                  <a:pt x="24866" y="206"/>
                </a:cubicBezTo>
                <a:cubicBezTo>
                  <a:pt x="24779" y="160"/>
                  <a:pt x="24689" y="111"/>
                  <a:pt x="24596" y="60"/>
                </a:cubicBezTo>
                <a:cubicBezTo>
                  <a:pt x="24589" y="56"/>
                  <a:pt x="24589" y="56"/>
                  <a:pt x="24589" y="56"/>
                </a:cubicBezTo>
                <a:cubicBezTo>
                  <a:pt x="24555" y="38"/>
                  <a:pt x="24521" y="19"/>
                  <a:pt x="24486" y="0"/>
                </a:cubicBezTo>
                <a:cubicBezTo>
                  <a:pt x="24424" y="0"/>
                  <a:pt x="24424" y="0"/>
                  <a:pt x="24424" y="0"/>
                </a:cubicBezTo>
                <a:cubicBezTo>
                  <a:pt x="24474" y="27"/>
                  <a:pt x="24524" y="54"/>
                  <a:pt x="24573" y="81"/>
                </a:cubicBezTo>
                <a:cubicBezTo>
                  <a:pt x="24575" y="82"/>
                  <a:pt x="24575" y="82"/>
                  <a:pt x="24575" y="82"/>
                </a:cubicBezTo>
                <a:cubicBezTo>
                  <a:pt x="24664" y="131"/>
                  <a:pt x="24751" y="178"/>
                  <a:pt x="24834" y="223"/>
                </a:cubicBezTo>
                <a:cubicBezTo>
                  <a:pt x="24657" y="317"/>
                  <a:pt x="24453" y="421"/>
                  <a:pt x="24259" y="495"/>
                </a:cubicBezTo>
                <a:cubicBezTo>
                  <a:pt x="24013" y="387"/>
                  <a:pt x="23803" y="214"/>
                  <a:pt x="23650" y="0"/>
                </a:cubicBezTo>
                <a:cubicBezTo>
                  <a:pt x="23612" y="0"/>
                  <a:pt x="23612" y="0"/>
                  <a:pt x="23612" y="0"/>
                </a:cubicBezTo>
                <a:cubicBezTo>
                  <a:pt x="23715" y="147"/>
                  <a:pt x="23843" y="277"/>
                  <a:pt x="23993" y="381"/>
                </a:cubicBezTo>
                <a:cubicBezTo>
                  <a:pt x="23805" y="291"/>
                  <a:pt x="23603" y="181"/>
                  <a:pt x="23377" y="57"/>
                </a:cubicBezTo>
                <a:cubicBezTo>
                  <a:pt x="23374" y="56"/>
                  <a:pt x="23374" y="56"/>
                  <a:pt x="23374" y="56"/>
                </a:cubicBezTo>
                <a:cubicBezTo>
                  <a:pt x="23341" y="38"/>
                  <a:pt x="23306" y="19"/>
                  <a:pt x="23272" y="0"/>
                </a:cubicBezTo>
                <a:cubicBezTo>
                  <a:pt x="23209" y="0"/>
                  <a:pt x="23209" y="0"/>
                  <a:pt x="23209" y="0"/>
                </a:cubicBezTo>
                <a:cubicBezTo>
                  <a:pt x="23261" y="28"/>
                  <a:pt x="23312" y="56"/>
                  <a:pt x="23361" y="83"/>
                </a:cubicBezTo>
                <a:cubicBezTo>
                  <a:pt x="23682" y="258"/>
                  <a:pt x="23960" y="409"/>
                  <a:pt x="24217" y="511"/>
                </a:cubicBezTo>
                <a:cubicBezTo>
                  <a:pt x="24009" y="587"/>
                  <a:pt x="23828" y="623"/>
                  <a:pt x="23651" y="623"/>
                </a:cubicBezTo>
                <a:cubicBezTo>
                  <a:pt x="23479" y="623"/>
                  <a:pt x="23310" y="594"/>
                  <a:pt x="23149" y="537"/>
                </a:cubicBezTo>
                <a:cubicBezTo>
                  <a:pt x="23015" y="376"/>
                  <a:pt x="22905" y="193"/>
                  <a:pt x="22823" y="0"/>
                </a:cubicBezTo>
                <a:cubicBezTo>
                  <a:pt x="22788" y="0"/>
                  <a:pt x="22788" y="0"/>
                  <a:pt x="22788" y="0"/>
                </a:cubicBezTo>
                <a:cubicBezTo>
                  <a:pt x="22900" y="266"/>
                  <a:pt x="23064" y="510"/>
                  <a:pt x="23275" y="719"/>
                </a:cubicBezTo>
                <a:cubicBezTo>
                  <a:pt x="23700" y="1140"/>
                  <a:pt x="24265" y="1372"/>
                  <a:pt x="24866" y="1372"/>
                </a:cubicBezTo>
                <a:close/>
                <a:moveTo>
                  <a:pt x="24866" y="240"/>
                </a:moveTo>
                <a:cubicBezTo>
                  <a:pt x="25039" y="332"/>
                  <a:pt x="25239" y="435"/>
                  <a:pt x="25431" y="511"/>
                </a:cubicBezTo>
                <a:cubicBezTo>
                  <a:pt x="25224" y="587"/>
                  <a:pt x="25044" y="622"/>
                  <a:pt x="24868" y="623"/>
                </a:cubicBezTo>
                <a:cubicBezTo>
                  <a:pt x="24864" y="623"/>
                  <a:pt x="24864" y="623"/>
                  <a:pt x="24864" y="623"/>
                </a:cubicBezTo>
                <a:cubicBezTo>
                  <a:pt x="24688" y="622"/>
                  <a:pt x="24508" y="587"/>
                  <a:pt x="24300" y="511"/>
                </a:cubicBezTo>
                <a:cubicBezTo>
                  <a:pt x="24492" y="435"/>
                  <a:pt x="24693" y="332"/>
                  <a:pt x="24866" y="240"/>
                </a:cubicBezTo>
                <a:close/>
                <a:moveTo>
                  <a:pt x="23651" y="652"/>
                </a:moveTo>
                <a:cubicBezTo>
                  <a:pt x="23841" y="652"/>
                  <a:pt x="24034" y="613"/>
                  <a:pt x="24258" y="528"/>
                </a:cubicBezTo>
                <a:cubicBezTo>
                  <a:pt x="24450" y="610"/>
                  <a:pt x="24654" y="652"/>
                  <a:pt x="24864" y="652"/>
                </a:cubicBezTo>
                <a:cubicBezTo>
                  <a:pt x="24868" y="652"/>
                  <a:pt x="24868" y="652"/>
                  <a:pt x="24868" y="652"/>
                </a:cubicBezTo>
                <a:cubicBezTo>
                  <a:pt x="25078" y="652"/>
                  <a:pt x="25282" y="610"/>
                  <a:pt x="25473" y="528"/>
                </a:cubicBezTo>
                <a:cubicBezTo>
                  <a:pt x="25698" y="613"/>
                  <a:pt x="25891" y="652"/>
                  <a:pt x="26081" y="652"/>
                </a:cubicBezTo>
                <a:cubicBezTo>
                  <a:pt x="26240" y="652"/>
                  <a:pt x="26396" y="628"/>
                  <a:pt x="26546" y="581"/>
                </a:cubicBezTo>
                <a:cubicBezTo>
                  <a:pt x="26511" y="621"/>
                  <a:pt x="26474" y="660"/>
                  <a:pt x="26436" y="698"/>
                </a:cubicBezTo>
                <a:cubicBezTo>
                  <a:pt x="26016" y="1113"/>
                  <a:pt x="25459" y="1342"/>
                  <a:pt x="24866" y="1342"/>
                </a:cubicBezTo>
                <a:cubicBezTo>
                  <a:pt x="24273" y="1342"/>
                  <a:pt x="23715" y="1113"/>
                  <a:pt x="23296" y="698"/>
                </a:cubicBezTo>
                <a:cubicBezTo>
                  <a:pt x="23258" y="660"/>
                  <a:pt x="23221" y="621"/>
                  <a:pt x="23186" y="581"/>
                </a:cubicBezTo>
                <a:cubicBezTo>
                  <a:pt x="23336" y="628"/>
                  <a:pt x="23492" y="652"/>
                  <a:pt x="23651" y="652"/>
                </a:cubicBezTo>
                <a:close/>
                <a:moveTo>
                  <a:pt x="35641" y="21068"/>
                </a:moveTo>
                <a:cubicBezTo>
                  <a:pt x="35636" y="20481"/>
                  <a:pt x="35402" y="19928"/>
                  <a:pt x="34982" y="19512"/>
                </a:cubicBezTo>
                <a:cubicBezTo>
                  <a:pt x="34557" y="19092"/>
                  <a:pt x="33992" y="18860"/>
                  <a:pt x="33391" y="18860"/>
                </a:cubicBezTo>
                <a:cubicBezTo>
                  <a:pt x="32790" y="18860"/>
                  <a:pt x="32225" y="19092"/>
                  <a:pt x="31801" y="19512"/>
                </a:cubicBezTo>
                <a:cubicBezTo>
                  <a:pt x="31379" y="19930"/>
                  <a:pt x="31145" y="20485"/>
                  <a:pt x="31142" y="21075"/>
                </a:cubicBezTo>
                <a:cubicBezTo>
                  <a:pt x="31142" y="21087"/>
                  <a:pt x="31142" y="21087"/>
                  <a:pt x="31142" y="21087"/>
                </a:cubicBezTo>
                <a:cubicBezTo>
                  <a:pt x="31139" y="21088"/>
                  <a:pt x="31139" y="21088"/>
                  <a:pt x="31139" y="21088"/>
                </a:cubicBezTo>
                <a:cubicBezTo>
                  <a:pt x="31142" y="21089"/>
                  <a:pt x="31142" y="21089"/>
                  <a:pt x="31142" y="21089"/>
                </a:cubicBezTo>
                <a:cubicBezTo>
                  <a:pt x="31142" y="21101"/>
                  <a:pt x="31142" y="21101"/>
                  <a:pt x="31142" y="21101"/>
                </a:cubicBezTo>
                <a:cubicBezTo>
                  <a:pt x="31143" y="21271"/>
                  <a:pt x="31163" y="21438"/>
                  <a:pt x="31202" y="21600"/>
                </a:cubicBezTo>
                <a:cubicBezTo>
                  <a:pt x="31234" y="21600"/>
                  <a:pt x="31234" y="21600"/>
                  <a:pt x="31234" y="21600"/>
                </a:cubicBezTo>
                <a:cubicBezTo>
                  <a:pt x="31195" y="21440"/>
                  <a:pt x="31173" y="21276"/>
                  <a:pt x="31172" y="21110"/>
                </a:cubicBezTo>
                <a:cubicBezTo>
                  <a:pt x="31420" y="21205"/>
                  <a:pt x="31660" y="21305"/>
                  <a:pt x="31904" y="21417"/>
                </a:cubicBezTo>
                <a:cubicBezTo>
                  <a:pt x="31918" y="21479"/>
                  <a:pt x="31937" y="21540"/>
                  <a:pt x="31959" y="21600"/>
                </a:cubicBezTo>
                <a:cubicBezTo>
                  <a:pt x="31990" y="21600"/>
                  <a:pt x="31990" y="21600"/>
                  <a:pt x="31990" y="21600"/>
                </a:cubicBezTo>
                <a:cubicBezTo>
                  <a:pt x="31970" y="21545"/>
                  <a:pt x="31953" y="21489"/>
                  <a:pt x="31939" y="21432"/>
                </a:cubicBezTo>
                <a:cubicBezTo>
                  <a:pt x="32062" y="21489"/>
                  <a:pt x="32178" y="21545"/>
                  <a:pt x="32290" y="21600"/>
                </a:cubicBezTo>
                <a:cubicBezTo>
                  <a:pt x="32356" y="21600"/>
                  <a:pt x="32356" y="21600"/>
                  <a:pt x="32356" y="21600"/>
                </a:cubicBezTo>
                <a:cubicBezTo>
                  <a:pt x="32222" y="21533"/>
                  <a:pt x="32081" y="21465"/>
                  <a:pt x="31930" y="21396"/>
                </a:cubicBezTo>
                <a:cubicBezTo>
                  <a:pt x="31909" y="21295"/>
                  <a:pt x="31898" y="21191"/>
                  <a:pt x="31898" y="21088"/>
                </a:cubicBezTo>
                <a:cubicBezTo>
                  <a:pt x="31898" y="20985"/>
                  <a:pt x="31909" y="20881"/>
                  <a:pt x="31930" y="20780"/>
                </a:cubicBezTo>
                <a:cubicBezTo>
                  <a:pt x="32398" y="20567"/>
                  <a:pt x="32777" y="20359"/>
                  <a:pt x="33114" y="20176"/>
                </a:cubicBezTo>
                <a:cubicBezTo>
                  <a:pt x="33210" y="20123"/>
                  <a:pt x="33302" y="20073"/>
                  <a:pt x="33391" y="20026"/>
                </a:cubicBezTo>
                <a:cubicBezTo>
                  <a:pt x="33477" y="20071"/>
                  <a:pt x="33565" y="20119"/>
                  <a:pt x="33657" y="20169"/>
                </a:cubicBezTo>
                <a:cubicBezTo>
                  <a:pt x="33668" y="20176"/>
                  <a:pt x="33668" y="20176"/>
                  <a:pt x="33668" y="20176"/>
                </a:cubicBezTo>
                <a:cubicBezTo>
                  <a:pt x="34003" y="20359"/>
                  <a:pt x="34383" y="20566"/>
                  <a:pt x="34852" y="20780"/>
                </a:cubicBezTo>
                <a:cubicBezTo>
                  <a:pt x="34874" y="20881"/>
                  <a:pt x="34885" y="20985"/>
                  <a:pt x="34885" y="21088"/>
                </a:cubicBezTo>
                <a:cubicBezTo>
                  <a:pt x="34885" y="21191"/>
                  <a:pt x="34874" y="21295"/>
                  <a:pt x="34852" y="21396"/>
                </a:cubicBezTo>
                <a:cubicBezTo>
                  <a:pt x="34701" y="21465"/>
                  <a:pt x="34560" y="21533"/>
                  <a:pt x="34426" y="21600"/>
                </a:cubicBezTo>
                <a:cubicBezTo>
                  <a:pt x="34492" y="21600"/>
                  <a:pt x="34492" y="21600"/>
                  <a:pt x="34492" y="21600"/>
                </a:cubicBezTo>
                <a:cubicBezTo>
                  <a:pt x="34604" y="21545"/>
                  <a:pt x="34721" y="21489"/>
                  <a:pt x="34844" y="21432"/>
                </a:cubicBezTo>
                <a:cubicBezTo>
                  <a:pt x="34830" y="21489"/>
                  <a:pt x="34813" y="21545"/>
                  <a:pt x="34792" y="21600"/>
                </a:cubicBezTo>
                <a:cubicBezTo>
                  <a:pt x="34824" y="21600"/>
                  <a:pt x="34824" y="21600"/>
                  <a:pt x="34824" y="21600"/>
                </a:cubicBezTo>
                <a:cubicBezTo>
                  <a:pt x="34846" y="21540"/>
                  <a:pt x="34864" y="21479"/>
                  <a:pt x="34878" y="21417"/>
                </a:cubicBezTo>
                <a:cubicBezTo>
                  <a:pt x="35123" y="21305"/>
                  <a:pt x="35363" y="21205"/>
                  <a:pt x="35611" y="21110"/>
                </a:cubicBezTo>
                <a:cubicBezTo>
                  <a:pt x="35609" y="21275"/>
                  <a:pt x="35588" y="21439"/>
                  <a:pt x="35549" y="21600"/>
                </a:cubicBezTo>
                <a:cubicBezTo>
                  <a:pt x="35581" y="21600"/>
                  <a:pt x="35581" y="21600"/>
                  <a:pt x="35581" y="21600"/>
                </a:cubicBezTo>
                <a:cubicBezTo>
                  <a:pt x="35618" y="21440"/>
                  <a:pt x="35639" y="21274"/>
                  <a:pt x="35641" y="21105"/>
                </a:cubicBezTo>
                <a:cubicBezTo>
                  <a:pt x="35641" y="21089"/>
                  <a:pt x="35641" y="21089"/>
                  <a:pt x="35641" y="21089"/>
                </a:cubicBezTo>
                <a:cubicBezTo>
                  <a:pt x="35643" y="21088"/>
                  <a:pt x="35643" y="21088"/>
                  <a:pt x="35643" y="21088"/>
                </a:cubicBezTo>
                <a:cubicBezTo>
                  <a:pt x="35641" y="21087"/>
                  <a:pt x="35641" y="21087"/>
                  <a:pt x="35641" y="21087"/>
                </a:cubicBezTo>
                <a:lnTo>
                  <a:pt x="35641" y="21068"/>
                </a:lnTo>
                <a:close/>
                <a:moveTo>
                  <a:pt x="35525" y="20485"/>
                </a:moveTo>
                <a:cubicBezTo>
                  <a:pt x="35297" y="20368"/>
                  <a:pt x="35088" y="20253"/>
                  <a:pt x="34902" y="20152"/>
                </a:cubicBezTo>
                <a:cubicBezTo>
                  <a:pt x="34897" y="20150"/>
                  <a:pt x="34897" y="20150"/>
                  <a:pt x="34897" y="20150"/>
                </a:cubicBezTo>
                <a:cubicBezTo>
                  <a:pt x="34576" y="19974"/>
                  <a:pt x="34298" y="19822"/>
                  <a:pt x="34040" y="19720"/>
                </a:cubicBezTo>
                <a:cubicBezTo>
                  <a:pt x="34248" y="19644"/>
                  <a:pt x="34429" y="19609"/>
                  <a:pt x="34606" y="19609"/>
                </a:cubicBezTo>
                <a:cubicBezTo>
                  <a:pt x="34778" y="19609"/>
                  <a:pt x="34947" y="19638"/>
                  <a:pt x="35108" y="19695"/>
                </a:cubicBezTo>
                <a:cubicBezTo>
                  <a:pt x="35299" y="19925"/>
                  <a:pt x="35443" y="20197"/>
                  <a:pt x="35525" y="20485"/>
                </a:cubicBezTo>
                <a:close/>
                <a:moveTo>
                  <a:pt x="31822" y="19534"/>
                </a:moveTo>
                <a:cubicBezTo>
                  <a:pt x="32241" y="19118"/>
                  <a:pt x="32798" y="18890"/>
                  <a:pt x="33391" y="18890"/>
                </a:cubicBezTo>
                <a:cubicBezTo>
                  <a:pt x="33984" y="18890"/>
                  <a:pt x="34542" y="19118"/>
                  <a:pt x="34961" y="19534"/>
                </a:cubicBezTo>
                <a:cubicBezTo>
                  <a:pt x="34999" y="19571"/>
                  <a:pt x="35036" y="19611"/>
                  <a:pt x="35071" y="19651"/>
                </a:cubicBezTo>
                <a:cubicBezTo>
                  <a:pt x="34921" y="19603"/>
                  <a:pt x="34765" y="19579"/>
                  <a:pt x="34606" y="19579"/>
                </a:cubicBezTo>
                <a:cubicBezTo>
                  <a:pt x="34416" y="19579"/>
                  <a:pt x="34223" y="19619"/>
                  <a:pt x="33999" y="19704"/>
                </a:cubicBezTo>
                <a:cubicBezTo>
                  <a:pt x="33807" y="19621"/>
                  <a:pt x="33603" y="19579"/>
                  <a:pt x="33393" y="19579"/>
                </a:cubicBezTo>
                <a:cubicBezTo>
                  <a:pt x="33389" y="19579"/>
                  <a:pt x="33389" y="19579"/>
                  <a:pt x="33389" y="19579"/>
                </a:cubicBezTo>
                <a:cubicBezTo>
                  <a:pt x="33180" y="19579"/>
                  <a:pt x="32977" y="19621"/>
                  <a:pt x="32784" y="19704"/>
                </a:cubicBezTo>
                <a:cubicBezTo>
                  <a:pt x="32559" y="19619"/>
                  <a:pt x="32366" y="19579"/>
                  <a:pt x="32176" y="19579"/>
                </a:cubicBezTo>
                <a:cubicBezTo>
                  <a:pt x="32018" y="19579"/>
                  <a:pt x="31861" y="19603"/>
                  <a:pt x="31711" y="19651"/>
                </a:cubicBezTo>
                <a:cubicBezTo>
                  <a:pt x="31746" y="19611"/>
                  <a:pt x="31783" y="19571"/>
                  <a:pt x="31822" y="19534"/>
                </a:cubicBezTo>
                <a:close/>
                <a:moveTo>
                  <a:pt x="31674" y="19695"/>
                </a:moveTo>
                <a:cubicBezTo>
                  <a:pt x="31835" y="19638"/>
                  <a:pt x="32004" y="19609"/>
                  <a:pt x="32176" y="19609"/>
                </a:cubicBezTo>
                <a:cubicBezTo>
                  <a:pt x="32354" y="19609"/>
                  <a:pt x="32534" y="19644"/>
                  <a:pt x="32742" y="19720"/>
                </a:cubicBezTo>
                <a:cubicBezTo>
                  <a:pt x="32485" y="19822"/>
                  <a:pt x="32206" y="19974"/>
                  <a:pt x="31885" y="20150"/>
                </a:cubicBezTo>
                <a:cubicBezTo>
                  <a:pt x="31882" y="20151"/>
                  <a:pt x="31882" y="20151"/>
                  <a:pt x="31882" y="20151"/>
                </a:cubicBezTo>
                <a:cubicBezTo>
                  <a:pt x="31696" y="20253"/>
                  <a:pt x="31486" y="20367"/>
                  <a:pt x="31257" y="20485"/>
                </a:cubicBezTo>
                <a:cubicBezTo>
                  <a:pt x="31340" y="20197"/>
                  <a:pt x="31484" y="19924"/>
                  <a:pt x="31674" y="19695"/>
                </a:cubicBezTo>
                <a:close/>
                <a:moveTo>
                  <a:pt x="31897" y="21380"/>
                </a:moveTo>
                <a:cubicBezTo>
                  <a:pt x="31664" y="21275"/>
                  <a:pt x="31435" y="21179"/>
                  <a:pt x="31197" y="21088"/>
                </a:cubicBezTo>
                <a:cubicBezTo>
                  <a:pt x="31434" y="20997"/>
                  <a:pt x="31663" y="20902"/>
                  <a:pt x="31897" y="20796"/>
                </a:cubicBezTo>
                <a:cubicBezTo>
                  <a:pt x="31878" y="20892"/>
                  <a:pt x="31868" y="20990"/>
                  <a:pt x="31868" y="21088"/>
                </a:cubicBezTo>
                <a:cubicBezTo>
                  <a:pt x="31868" y="21186"/>
                  <a:pt x="31878" y="21284"/>
                  <a:pt x="31897" y="21380"/>
                </a:cubicBezTo>
                <a:close/>
                <a:moveTo>
                  <a:pt x="31904" y="20759"/>
                </a:moveTo>
                <a:cubicBezTo>
                  <a:pt x="31660" y="20871"/>
                  <a:pt x="31420" y="20971"/>
                  <a:pt x="31172" y="21066"/>
                </a:cubicBezTo>
                <a:cubicBezTo>
                  <a:pt x="31173" y="20883"/>
                  <a:pt x="31198" y="20701"/>
                  <a:pt x="31246" y="20524"/>
                </a:cubicBezTo>
                <a:cubicBezTo>
                  <a:pt x="31486" y="20401"/>
                  <a:pt x="31705" y="20282"/>
                  <a:pt x="31898" y="20177"/>
                </a:cubicBezTo>
                <a:cubicBezTo>
                  <a:pt x="31893" y="20168"/>
                  <a:pt x="31893" y="20168"/>
                  <a:pt x="31893" y="20168"/>
                </a:cubicBezTo>
                <a:cubicBezTo>
                  <a:pt x="31894" y="20168"/>
                  <a:pt x="31894" y="20168"/>
                  <a:pt x="31894" y="20168"/>
                </a:cubicBezTo>
                <a:cubicBezTo>
                  <a:pt x="31901" y="20175"/>
                  <a:pt x="31901" y="20175"/>
                  <a:pt x="31901" y="20175"/>
                </a:cubicBezTo>
                <a:cubicBezTo>
                  <a:pt x="32128" y="20051"/>
                  <a:pt x="32330" y="19941"/>
                  <a:pt x="32519" y="19851"/>
                </a:cubicBezTo>
                <a:cubicBezTo>
                  <a:pt x="32208" y="20066"/>
                  <a:pt x="31988" y="20389"/>
                  <a:pt x="31904" y="20759"/>
                </a:cubicBezTo>
                <a:close/>
                <a:moveTo>
                  <a:pt x="33098" y="20150"/>
                </a:moveTo>
                <a:cubicBezTo>
                  <a:pt x="32769" y="20330"/>
                  <a:pt x="32396" y="20534"/>
                  <a:pt x="31939" y="20744"/>
                </a:cubicBezTo>
                <a:cubicBezTo>
                  <a:pt x="32047" y="20298"/>
                  <a:pt x="32361" y="19923"/>
                  <a:pt x="32784" y="19736"/>
                </a:cubicBezTo>
                <a:cubicBezTo>
                  <a:pt x="32979" y="19811"/>
                  <a:pt x="33183" y="19915"/>
                  <a:pt x="33360" y="20009"/>
                </a:cubicBezTo>
                <a:cubicBezTo>
                  <a:pt x="33276" y="20053"/>
                  <a:pt x="33190" y="20101"/>
                  <a:pt x="33098" y="20150"/>
                </a:cubicBezTo>
                <a:close/>
                <a:moveTo>
                  <a:pt x="32826" y="19720"/>
                </a:moveTo>
                <a:cubicBezTo>
                  <a:pt x="33033" y="19645"/>
                  <a:pt x="33213" y="19609"/>
                  <a:pt x="33389" y="19609"/>
                </a:cubicBezTo>
                <a:cubicBezTo>
                  <a:pt x="33393" y="19609"/>
                  <a:pt x="33393" y="19609"/>
                  <a:pt x="33393" y="19609"/>
                </a:cubicBezTo>
                <a:cubicBezTo>
                  <a:pt x="33569" y="19609"/>
                  <a:pt x="33749" y="19645"/>
                  <a:pt x="33957" y="19720"/>
                </a:cubicBezTo>
                <a:cubicBezTo>
                  <a:pt x="33765" y="19796"/>
                  <a:pt x="33564" y="19900"/>
                  <a:pt x="33391" y="19992"/>
                </a:cubicBezTo>
                <a:cubicBezTo>
                  <a:pt x="33218" y="19900"/>
                  <a:pt x="33017" y="19796"/>
                  <a:pt x="32826" y="19720"/>
                </a:cubicBezTo>
                <a:close/>
                <a:moveTo>
                  <a:pt x="33682" y="20150"/>
                </a:moveTo>
                <a:cubicBezTo>
                  <a:pt x="33593" y="20101"/>
                  <a:pt x="33506" y="20053"/>
                  <a:pt x="33423" y="20009"/>
                </a:cubicBezTo>
                <a:cubicBezTo>
                  <a:pt x="33599" y="19915"/>
                  <a:pt x="33803" y="19811"/>
                  <a:pt x="33998" y="19736"/>
                </a:cubicBezTo>
                <a:cubicBezTo>
                  <a:pt x="34421" y="19923"/>
                  <a:pt x="34736" y="20298"/>
                  <a:pt x="34844" y="20744"/>
                </a:cubicBezTo>
                <a:cubicBezTo>
                  <a:pt x="34386" y="20534"/>
                  <a:pt x="34013" y="20330"/>
                  <a:pt x="33682" y="20150"/>
                </a:cubicBezTo>
                <a:close/>
                <a:moveTo>
                  <a:pt x="34886" y="21380"/>
                </a:moveTo>
                <a:cubicBezTo>
                  <a:pt x="34905" y="21284"/>
                  <a:pt x="34915" y="21186"/>
                  <a:pt x="34915" y="21088"/>
                </a:cubicBezTo>
                <a:cubicBezTo>
                  <a:pt x="34915" y="20990"/>
                  <a:pt x="34905" y="20892"/>
                  <a:pt x="34886" y="20796"/>
                </a:cubicBezTo>
                <a:cubicBezTo>
                  <a:pt x="35119" y="20902"/>
                  <a:pt x="35348" y="20997"/>
                  <a:pt x="35585" y="21088"/>
                </a:cubicBezTo>
                <a:cubicBezTo>
                  <a:pt x="35347" y="21179"/>
                  <a:pt x="35118" y="21275"/>
                  <a:pt x="34886" y="21380"/>
                </a:cubicBezTo>
                <a:close/>
                <a:moveTo>
                  <a:pt x="34878" y="20759"/>
                </a:moveTo>
                <a:cubicBezTo>
                  <a:pt x="34795" y="20389"/>
                  <a:pt x="34574" y="20066"/>
                  <a:pt x="34264" y="19851"/>
                </a:cubicBezTo>
                <a:cubicBezTo>
                  <a:pt x="34453" y="19941"/>
                  <a:pt x="34655" y="20052"/>
                  <a:pt x="34883" y="20176"/>
                </a:cubicBezTo>
                <a:cubicBezTo>
                  <a:pt x="34887" y="20178"/>
                  <a:pt x="34887" y="20178"/>
                  <a:pt x="34887" y="20178"/>
                </a:cubicBezTo>
                <a:cubicBezTo>
                  <a:pt x="35080" y="20283"/>
                  <a:pt x="35298" y="20402"/>
                  <a:pt x="35536" y="20524"/>
                </a:cubicBezTo>
                <a:cubicBezTo>
                  <a:pt x="35584" y="20701"/>
                  <a:pt x="35609" y="20883"/>
                  <a:pt x="35611" y="21066"/>
                </a:cubicBezTo>
                <a:cubicBezTo>
                  <a:pt x="35362" y="20971"/>
                  <a:pt x="35122" y="20871"/>
                  <a:pt x="34878" y="20759"/>
                </a:cubicBezTo>
                <a:close/>
                <a:moveTo>
                  <a:pt x="7223" y="21087"/>
                </a:moveTo>
                <a:cubicBezTo>
                  <a:pt x="7223" y="21073"/>
                  <a:pt x="7223" y="21073"/>
                  <a:pt x="7223" y="21073"/>
                </a:cubicBezTo>
                <a:cubicBezTo>
                  <a:pt x="7214" y="21071"/>
                  <a:pt x="7214" y="21071"/>
                  <a:pt x="7214" y="21071"/>
                </a:cubicBezTo>
                <a:cubicBezTo>
                  <a:pt x="7214" y="21071"/>
                  <a:pt x="7214" y="21071"/>
                  <a:pt x="7214" y="21071"/>
                </a:cubicBezTo>
                <a:cubicBezTo>
                  <a:pt x="7223" y="21068"/>
                  <a:pt x="7223" y="21068"/>
                  <a:pt x="7223" y="21068"/>
                </a:cubicBezTo>
                <a:cubicBezTo>
                  <a:pt x="7223" y="21065"/>
                  <a:pt x="7223" y="21065"/>
                  <a:pt x="7223" y="21065"/>
                </a:cubicBezTo>
                <a:cubicBezTo>
                  <a:pt x="7217" y="20478"/>
                  <a:pt x="6983" y="19927"/>
                  <a:pt x="6564" y="19512"/>
                </a:cubicBezTo>
                <a:cubicBezTo>
                  <a:pt x="6139" y="19092"/>
                  <a:pt x="5574" y="18860"/>
                  <a:pt x="4974" y="18860"/>
                </a:cubicBezTo>
                <a:cubicBezTo>
                  <a:pt x="4373" y="18860"/>
                  <a:pt x="3808" y="19092"/>
                  <a:pt x="3383" y="19512"/>
                </a:cubicBezTo>
                <a:cubicBezTo>
                  <a:pt x="2960" y="19932"/>
                  <a:pt x="2726" y="20489"/>
                  <a:pt x="2724" y="21082"/>
                </a:cubicBezTo>
                <a:cubicBezTo>
                  <a:pt x="2724" y="21087"/>
                  <a:pt x="2724" y="21087"/>
                  <a:pt x="2724" y="21087"/>
                </a:cubicBezTo>
                <a:cubicBezTo>
                  <a:pt x="2722" y="21088"/>
                  <a:pt x="2722" y="21088"/>
                  <a:pt x="2722" y="21088"/>
                </a:cubicBezTo>
                <a:cubicBezTo>
                  <a:pt x="2724" y="21089"/>
                  <a:pt x="2724" y="21089"/>
                  <a:pt x="2724" y="21089"/>
                </a:cubicBezTo>
                <a:cubicBezTo>
                  <a:pt x="2724" y="21094"/>
                  <a:pt x="2724" y="21094"/>
                  <a:pt x="2724" y="21094"/>
                </a:cubicBezTo>
                <a:cubicBezTo>
                  <a:pt x="2724" y="21267"/>
                  <a:pt x="2745" y="21436"/>
                  <a:pt x="2784" y="21600"/>
                </a:cubicBezTo>
                <a:cubicBezTo>
                  <a:pt x="2816" y="21600"/>
                  <a:pt x="2816" y="21600"/>
                  <a:pt x="2816" y="21600"/>
                </a:cubicBezTo>
                <a:cubicBezTo>
                  <a:pt x="2782" y="21460"/>
                  <a:pt x="2761" y="21318"/>
                  <a:pt x="2755" y="21174"/>
                </a:cubicBezTo>
                <a:cubicBezTo>
                  <a:pt x="2755" y="21153"/>
                  <a:pt x="2754" y="21132"/>
                  <a:pt x="2754" y="21110"/>
                </a:cubicBezTo>
                <a:cubicBezTo>
                  <a:pt x="3002" y="21205"/>
                  <a:pt x="3242" y="21305"/>
                  <a:pt x="3487" y="21417"/>
                </a:cubicBezTo>
                <a:cubicBezTo>
                  <a:pt x="3501" y="21479"/>
                  <a:pt x="3519" y="21540"/>
                  <a:pt x="3541" y="21600"/>
                </a:cubicBezTo>
                <a:cubicBezTo>
                  <a:pt x="3573" y="21600"/>
                  <a:pt x="3573" y="21600"/>
                  <a:pt x="3573" y="21600"/>
                </a:cubicBezTo>
                <a:cubicBezTo>
                  <a:pt x="3552" y="21545"/>
                  <a:pt x="3535" y="21489"/>
                  <a:pt x="3521" y="21432"/>
                </a:cubicBezTo>
                <a:cubicBezTo>
                  <a:pt x="3644" y="21489"/>
                  <a:pt x="3761" y="21545"/>
                  <a:pt x="3872" y="21600"/>
                </a:cubicBezTo>
                <a:cubicBezTo>
                  <a:pt x="3939" y="21600"/>
                  <a:pt x="3939" y="21600"/>
                  <a:pt x="3939" y="21600"/>
                </a:cubicBezTo>
                <a:cubicBezTo>
                  <a:pt x="3805" y="21533"/>
                  <a:pt x="3664" y="21465"/>
                  <a:pt x="3513" y="21396"/>
                </a:cubicBezTo>
                <a:cubicBezTo>
                  <a:pt x="3491" y="21295"/>
                  <a:pt x="3480" y="21191"/>
                  <a:pt x="3480" y="21088"/>
                </a:cubicBezTo>
                <a:cubicBezTo>
                  <a:pt x="3480" y="20985"/>
                  <a:pt x="3491" y="20881"/>
                  <a:pt x="3513" y="20780"/>
                </a:cubicBezTo>
                <a:cubicBezTo>
                  <a:pt x="3981" y="20566"/>
                  <a:pt x="4361" y="20359"/>
                  <a:pt x="4697" y="20176"/>
                </a:cubicBezTo>
                <a:cubicBezTo>
                  <a:pt x="4716" y="20165"/>
                  <a:pt x="4716" y="20165"/>
                  <a:pt x="4716" y="20165"/>
                </a:cubicBezTo>
                <a:cubicBezTo>
                  <a:pt x="4805" y="20117"/>
                  <a:pt x="4890" y="20070"/>
                  <a:pt x="4974" y="20026"/>
                </a:cubicBezTo>
                <a:cubicBezTo>
                  <a:pt x="5060" y="20072"/>
                  <a:pt x="5149" y="20120"/>
                  <a:pt x="5241" y="20171"/>
                </a:cubicBezTo>
                <a:cubicBezTo>
                  <a:pt x="5250" y="20176"/>
                  <a:pt x="5250" y="20176"/>
                  <a:pt x="5250" y="20176"/>
                </a:cubicBezTo>
                <a:cubicBezTo>
                  <a:pt x="5586" y="20359"/>
                  <a:pt x="5966" y="20566"/>
                  <a:pt x="6434" y="20780"/>
                </a:cubicBezTo>
                <a:cubicBezTo>
                  <a:pt x="6456" y="20881"/>
                  <a:pt x="6467" y="20984"/>
                  <a:pt x="6467" y="21088"/>
                </a:cubicBezTo>
                <a:cubicBezTo>
                  <a:pt x="6467" y="21192"/>
                  <a:pt x="6456" y="21295"/>
                  <a:pt x="6434" y="21396"/>
                </a:cubicBezTo>
                <a:cubicBezTo>
                  <a:pt x="6283" y="21465"/>
                  <a:pt x="6142" y="21533"/>
                  <a:pt x="6008" y="21600"/>
                </a:cubicBezTo>
                <a:cubicBezTo>
                  <a:pt x="6075" y="21600"/>
                  <a:pt x="6075" y="21600"/>
                  <a:pt x="6075" y="21600"/>
                </a:cubicBezTo>
                <a:cubicBezTo>
                  <a:pt x="6186" y="21545"/>
                  <a:pt x="6303" y="21489"/>
                  <a:pt x="6426" y="21432"/>
                </a:cubicBezTo>
                <a:cubicBezTo>
                  <a:pt x="6412" y="21489"/>
                  <a:pt x="6395" y="21545"/>
                  <a:pt x="6374" y="21600"/>
                </a:cubicBezTo>
                <a:cubicBezTo>
                  <a:pt x="6406" y="21600"/>
                  <a:pt x="6406" y="21600"/>
                  <a:pt x="6406" y="21600"/>
                </a:cubicBezTo>
                <a:cubicBezTo>
                  <a:pt x="6428" y="21540"/>
                  <a:pt x="6446" y="21479"/>
                  <a:pt x="6460" y="21417"/>
                </a:cubicBezTo>
                <a:cubicBezTo>
                  <a:pt x="6704" y="21305"/>
                  <a:pt x="6944" y="21205"/>
                  <a:pt x="7193" y="21110"/>
                </a:cubicBezTo>
                <a:cubicBezTo>
                  <a:pt x="7191" y="21275"/>
                  <a:pt x="7170" y="21439"/>
                  <a:pt x="7131" y="21600"/>
                </a:cubicBezTo>
                <a:cubicBezTo>
                  <a:pt x="7163" y="21600"/>
                  <a:pt x="7163" y="21600"/>
                  <a:pt x="7163" y="21600"/>
                </a:cubicBezTo>
                <a:cubicBezTo>
                  <a:pt x="7201" y="21440"/>
                  <a:pt x="7222" y="21275"/>
                  <a:pt x="7223" y="21106"/>
                </a:cubicBezTo>
                <a:cubicBezTo>
                  <a:pt x="7223" y="21094"/>
                  <a:pt x="7223" y="21094"/>
                  <a:pt x="7223" y="21094"/>
                </a:cubicBezTo>
                <a:cubicBezTo>
                  <a:pt x="7223" y="21089"/>
                  <a:pt x="7223" y="21089"/>
                  <a:pt x="7223" y="21089"/>
                </a:cubicBezTo>
                <a:cubicBezTo>
                  <a:pt x="7225" y="21088"/>
                  <a:pt x="7225" y="21088"/>
                  <a:pt x="7225" y="21088"/>
                </a:cubicBezTo>
                <a:lnTo>
                  <a:pt x="7223" y="21087"/>
                </a:lnTo>
                <a:close/>
                <a:moveTo>
                  <a:pt x="7108" y="20485"/>
                </a:moveTo>
                <a:cubicBezTo>
                  <a:pt x="6879" y="20368"/>
                  <a:pt x="6670" y="20253"/>
                  <a:pt x="6484" y="20152"/>
                </a:cubicBezTo>
                <a:cubicBezTo>
                  <a:pt x="6480" y="20150"/>
                  <a:pt x="6480" y="20150"/>
                  <a:pt x="6480" y="20150"/>
                </a:cubicBezTo>
                <a:cubicBezTo>
                  <a:pt x="6159" y="19974"/>
                  <a:pt x="5880" y="19822"/>
                  <a:pt x="5623" y="19720"/>
                </a:cubicBezTo>
                <a:cubicBezTo>
                  <a:pt x="5831" y="19644"/>
                  <a:pt x="6011" y="19609"/>
                  <a:pt x="6188" y="19609"/>
                </a:cubicBezTo>
                <a:cubicBezTo>
                  <a:pt x="6360" y="19609"/>
                  <a:pt x="6529" y="19638"/>
                  <a:pt x="6691" y="19695"/>
                </a:cubicBezTo>
                <a:cubicBezTo>
                  <a:pt x="6881" y="19924"/>
                  <a:pt x="7025" y="20197"/>
                  <a:pt x="7108" y="20485"/>
                </a:cubicBezTo>
                <a:close/>
                <a:moveTo>
                  <a:pt x="3404" y="19534"/>
                </a:moveTo>
                <a:cubicBezTo>
                  <a:pt x="3823" y="19118"/>
                  <a:pt x="4381" y="18890"/>
                  <a:pt x="4974" y="18890"/>
                </a:cubicBezTo>
                <a:cubicBezTo>
                  <a:pt x="5566" y="18890"/>
                  <a:pt x="6124" y="19118"/>
                  <a:pt x="6543" y="19534"/>
                </a:cubicBezTo>
                <a:cubicBezTo>
                  <a:pt x="6581" y="19571"/>
                  <a:pt x="6618" y="19611"/>
                  <a:pt x="6653" y="19651"/>
                </a:cubicBezTo>
                <a:cubicBezTo>
                  <a:pt x="6503" y="19603"/>
                  <a:pt x="6347" y="19579"/>
                  <a:pt x="6188" y="19579"/>
                </a:cubicBezTo>
                <a:cubicBezTo>
                  <a:pt x="5999" y="19579"/>
                  <a:pt x="5806" y="19619"/>
                  <a:pt x="5581" y="19704"/>
                </a:cubicBezTo>
                <a:cubicBezTo>
                  <a:pt x="5390" y="19621"/>
                  <a:pt x="5186" y="19579"/>
                  <a:pt x="4975" y="19579"/>
                </a:cubicBezTo>
                <a:cubicBezTo>
                  <a:pt x="4972" y="19579"/>
                  <a:pt x="4972" y="19579"/>
                  <a:pt x="4972" y="19579"/>
                </a:cubicBezTo>
                <a:cubicBezTo>
                  <a:pt x="4761" y="19579"/>
                  <a:pt x="4557" y="19621"/>
                  <a:pt x="4366" y="19704"/>
                </a:cubicBezTo>
                <a:cubicBezTo>
                  <a:pt x="4141" y="19619"/>
                  <a:pt x="3948" y="19579"/>
                  <a:pt x="3759" y="19579"/>
                </a:cubicBezTo>
                <a:cubicBezTo>
                  <a:pt x="3600" y="19579"/>
                  <a:pt x="3444" y="19603"/>
                  <a:pt x="3294" y="19651"/>
                </a:cubicBezTo>
                <a:cubicBezTo>
                  <a:pt x="3329" y="19611"/>
                  <a:pt x="3366" y="19572"/>
                  <a:pt x="3404" y="19534"/>
                </a:cubicBezTo>
                <a:close/>
                <a:moveTo>
                  <a:pt x="3256" y="19695"/>
                </a:moveTo>
                <a:cubicBezTo>
                  <a:pt x="3418" y="19638"/>
                  <a:pt x="3587" y="19609"/>
                  <a:pt x="3759" y="19609"/>
                </a:cubicBezTo>
                <a:cubicBezTo>
                  <a:pt x="3936" y="19609"/>
                  <a:pt x="4116" y="19644"/>
                  <a:pt x="4324" y="19720"/>
                </a:cubicBezTo>
                <a:cubicBezTo>
                  <a:pt x="4067" y="19822"/>
                  <a:pt x="3789" y="19974"/>
                  <a:pt x="3466" y="20151"/>
                </a:cubicBezTo>
                <a:cubicBezTo>
                  <a:pt x="3279" y="20252"/>
                  <a:pt x="3069" y="20367"/>
                  <a:pt x="2839" y="20485"/>
                </a:cubicBezTo>
                <a:cubicBezTo>
                  <a:pt x="2922" y="20197"/>
                  <a:pt x="3066" y="19925"/>
                  <a:pt x="3256" y="19695"/>
                </a:cubicBezTo>
                <a:close/>
                <a:moveTo>
                  <a:pt x="3479" y="21380"/>
                </a:moveTo>
                <a:cubicBezTo>
                  <a:pt x="3247" y="21275"/>
                  <a:pt x="3018" y="21179"/>
                  <a:pt x="2779" y="21088"/>
                </a:cubicBezTo>
                <a:cubicBezTo>
                  <a:pt x="3016" y="20997"/>
                  <a:pt x="3246" y="20902"/>
                  <a:pt x="3479" y="20796"/>
                </a:cubicBezTo>
                <a:cubicBezTo>
                  <a:pt x="3460" y="20892"/>
                  <a:pt x="3450" y="20990"/>
                  <a:pt x="3450" y="21088"/>
                </a:cubicBezTo>
                <a:cubicBezTo>
                  <a:pt x="3450" y="21186"/>
                  <a:pt x="3460" y="21284"/>
                  <a:pt x="3479" y="21380"/>
                </a:cubicBezTo>
                <a:close/>
                <a:moveTo>
                  <a:pt x="3487" y="20759"/>
                </a:moveTo>
                <a:cubicBezTo>
                  <a:pt x="3243" y="20871"/>
                  <a:pt x="3003" y="20971"/>
                  <a:pt x="2754" y="21066"/>
                </a:cubicBezTo>
                <a:cubicBezTo>
                  <a:pt x="2754" y="21045"/>
                  <a:pt x="2755" y="21024"/>
                  <a:pt x="2755" y="21003"/>
                </a:cubicBezTo>
                <a:cubicBezTo>
                  <a:pt x="2762" y="20841"/>
                  <a:pt x="2786" y="20680"/>
                  <a:pt x="2828" y="20524"/>
                </a:cubicBezTo>
                <a:cubicBezTo>
                  <a:pt x="3068" y="20401"/>
                  <a:pt x="3288" y="20282"/>
                  <a:pt x="3482" y="20176"/>
                </a:cubicBezTo>
                <a:cubicBezTo>
                  <a:pt x="3485" y="20174"/>
                  <a:pt x="3485" y="20174"/>
                  <a:pt x="3485" y="20174"/>
                </a:cubicBezTo>
                <a:cubicBezTo>
                  <a:pt x="3711" y="20051"/>
                  <a:pt x="3913" y="19941"/>
                  <a:pt x="4101" y="19851"/>
                </a:cubicBezTo>
                <a:cubicBezTo>
                  <a:pt x="3790" y="20066"/>
                  <a:pt x="3570" y="20389"/>
                  <a:pt x="3487" y="20759"/>
                </a:cubicBezTo>
                <a:close/>
                <a:moveTo>
                  <a:pt x="4682" y="20150"/>
                </a:moveTo>
                <a:cubicBezTo>
                  <a:pt x="4352" y="20330"/>
                  <a:pt x="3979" y="20533"/>
                  <a:pt x="3521" y="20744"/>
                </a:cubicBezTo>
                <a:cubicBezTo>
                  <a:pt x="3629" y="20298"/>
                  <a:pt x="3944" y="19923"/>
                  <a:pt x="4367" y="19736"/>
                </a:cubicBezTo>
                <a:cubicBezTo>
                  <a:pt x="4561" y="19811"/>
                  <a:pt x="4765" y="19915"/>
                  <a:pt x="4942" y="20009"/>
                </a:cubicBezTo>
                <a:cubicBezTo>
                  <a:pt x="4858" y="20053"/>
                  <a:pt x="4772" y="20101"/>
                  <a:pt x="4682" y="20150"/>
                </a:cubicBezTo>
                <a:close/>
                <a:moveTo>
                  <a:pt x="4408" y="19720"/>
                </a:moveTo>
                <a:cubicBezTo>
                  <a:pt x="4615" y="19645"/>
                  <a:pt x="4795" y="19609"/>
                  <a:pt x="4972" y="19609"/>
                </a:cubicBezTo>
                <a:cubicBezTo>
                  <a:pt x="4975" y="19609"/>
                  <a:pt x="4975" y="19609"/>
                  <a:pt x="4975" y="19609"/>
                </a:cubicBezTo>
                <a:cubicBezTo>
                  <a:pt x="5152" y="19609"/>
                  <a:pt x="5332" y="19645"/>
                  <a:pt x="5539" y="19720"/>
                </a:cubicBezTo>
                <a:cubicBezTo>
                  <a:pt x="5347" y="19796"/>
                  <a:pt x="5146" y="19900"/>
                  <a:pt x="4974" y="19992"/>
                </a:cubicBezTo>
                <a:cubicBezTo>
                  <a:pt x="4801" y="19900"/>
                  <a:pt x="4600" y="19797"/>
                  <a:pt x="4408" y="19720"/>
                </a:cubicBezTo>
                <a:close/>
                <a:moveTo>
                  <a:pt x="5265" y="20150"/>
                </a:moveTo>
                <a:cubicBezTo>
                  <a:pt x="5175" y="20101"/>
                  <a:pt x="5089" y="20053"/>
                  <a:pt x="5005" y="20009"/>
                </a:cubicBezTo>
                <a:cubicBezTo>
                  <a:pt x="5182" y="19915"/>
                  <a:pt x="5386" y="19811"/>
                  <a:pt x="5580" y="19736"/>
                </a:cubicBezTo>
                <a:cubicBezTo>
                  <a:pt x="6003" y="19923"/>
                  <a:pt x="6318" y="20298"/>
                  <a:pt x="6426" y="20744"/>
                </a:cubicBezTo>
                <a:cubicBezTo>
                  <a:pt x="5969" y="20534"/>
                  <a:pt x="5596" y="20330"/>
                  <a:pt x="5265" y="20150"/>
                </a:cubicBezTo>
                <a:close/>
                <a:moveTo>
                  <a:pt x="6468" y="21380"/>
                </a:moveTo>
                <a:cubicBezTo>
                  <a:pt x="6487" y="21284"/>
                  <a:pt x="6497" y="21186"/>
                  <a:pt x="6497" y="21088"/>
                </a:cubicBezTo>
                <a:cubicBezTo>
                  <a:pt x="6497" y="20990"/>
                  <a:pt x="6487" y="20892"/>
                  <a:pt x="6468" y="20796"/>
                </a:cubicBezTo>
                <a:cubicBezTo>
                  <a:pt x="6701" y="20902"/>
                  <a:pt x="6931" y="20997"/>
                  <a:pt x="7168" y="21088"/>
                </a:cubicBezTo>
                <a:cubicBezTo>
                  <a:pt x="6929" y="21179"/>
                  <a:pt x="6700" y="21275"/>
                  <a:pt x="6468" y="21380"/>
                </a:cubicBezTo>
                <a:close/>
                <a:moveTo>
                  <a:pt x="6460" y="20759"/>
                </a:moveTo>
                <a:cubicBezTo>
                  <a:pt x="6377" y="20389"/>
                  <a:pt x="6157" y="20066"/>
                  <a:pt x="5846" y="19851"/>
                </a:cubicBezTo>
                <a:cubicBezTo>
                  <a:pt x="6035" y="19941"/>
                  <a:pt x="6237" y="20051"/>
                  <a:pt x="6463" y="20175"/>
                </a:cubicBezTo>
                <a:cubicBezTo>
                  <a:pt x="6467" y="20177"/>
                  <a:pt x="6467" y="20177"/>
                  <a:pt x="6467" y="20177"/>
                </a:cubicBezTo>
                <a:cubicBezTo>
                  <a:pt x="6660" y="20282"/>
                  <a:pt x="6879" y="20401"/>
                  <a:pt x="7119" y="20524"/>
                </a:cubicBezTo>
                <a:cubicBezTo>
                  <a:pt x="7166" y="20700"/>
                  <a:pt x="7191" y="20882"/>
                  <a:pt x="7193" y="21066"/>
                </a:cubicBezTo>
                <a:cubicBezTo>
                  <a:pt x="6944" y="20971"/>
                  <a:pt x="6704" y="20871"/>
                  <a:pt x="6460" y="20759"/>
                </a:cubicBezTo>
                <a:close/>
                <a:moveTo>
                  <a:pt x="26457" y="9499"/>
                </a:moveTo>
                <a:cubicBezTo>
                  <a:pt x="26875" y="9085"/>
                  <a:pt x="27109" y="8534"/>
                  <a:pt x="27115" y="7946"/>
                </a:cubicBezTo>
                <a:cubicBezTo>
                  <a:pt x="27116" y="7924"/>
                  <a:pt x="27116" y="7924"/>
                  <a:pt x="27116" y="7924"/>
                </a:cubicBezTo>
                <a:cubicBezTo>
                  <a:pt x="27118" y="7923"/>
                  <a:pt x="27118" y="7923"/>
                  <a:pt x="27118" y="7923"/>
                </a:cubicBezTo>
                <a:cubicBezTo>
                  <a:pt x="27116" y="7922"/>
                  <a:pt x="27116" y="7922"/>
                  <a:pt x="27116" y="7922"/>
                </a:cubicBezTo>
                <a:cubicBezTo>
                  <a:pt x="27115" y="7897"/>
                  <a:pt x="27115" y="7897"/>
                  <a:pt x="27115" y="7897"/>
                </a:cubicBezTo>
                <a:cubicBezTo>
                  <a:pt x="27109" y="7311"/>
                  <a:pt x="26875" y="6761"/>
                  <a:pt x="26457" y="6347"/>
                </a:cubicBezTo>
                <a:cubicBezTo>
                  <a:pt x="26032" y="5926"/>
                  <a:pt x="25467" y="5694"/>
                  <a:pt x="24866" y="5694"/>
                </a:cubicBezTo>
                <a:cubicBezTo>
                  <a:pt x="24265" y="5694"/>
                  <a:pt x="23700" y="5926"/>
                  <a:pt x="23275" y="6347"/>
                </a:cubicBezTo>
                <a:cubicBezTo>
                  <a:pt x="22855" y="6763"/>
                  <a:pt x="22621" y="7316"/>
                  <a:pt x="22616" y="7903"/>
                </a:cubicBezTo>
                <a:cubicBezTo>
                  <a:pt x="22616" y="7922"/>
                  <a:pt x="22616" y="7922"/>
                  <a:pt x="22616" y="7922"/>
                </a:cubicBezTo>
                <a:cubicBezTo>
                  <a:pt x="22614" y="7923"/>
                  <a:pt x="22614" y="7923"/>
                  <a:pt x="22614" y="7923"/>
                </a:cubicBezTo>
                <a:cubicBezTo>
                  <a:pt x="22616" y="7924"/>
                  <a:pt x="22616" y="7924"/>
                  <a:pt x="22616" y="7924"/>
                </a:cubicBezTo>
                <a:cubicBezTo>
                  <a:pt x="22616" y="7942"/>
                  <a:pt x="22616" y="7942"/>
                  <a:pt x="22616" y="7942"/>
                </a:cubicBezTo>
                <a:cubicBezTo>
                  <a:pt x="22621" y="8530"/>
                  <a:pt x="22855" y="9083"/>
                  <a:pt x="23275" y="9499"/>
                </a:cubicBezTo>
                <a:cubicBezTo>
                  <a:pt x="23700" y="9920"/>
                  <a:pt x="24265" y="10152"/>
                  <a:pt x="24866" y="10152"/>
                </a:cubicBezTo>
                <a:cubicBezTo>
                  <a:pt x="25467" y="10152"/>
                  <a:pt x="26032" y="9920"/>
                  <a:pt x="26457" y="9499"/>
                </a:cubicBezTo>
                <a:close/>
                <a:moveTo>
                  <a:pt x="26583" y="9316"/>
                </a:moveTo>
                <a:cubicBezTo>
                  <a:pt x="26422" y="9373"/>
                  <a:pt x="26253" y="9402"/>
                  <a:pt x="26081" y="9402"/>
                </a:cubicBezTo>
                <a:cubicBezTo>
                  <a:pt x="25903" y="9402"/>
                  <a:pt x="25723" y="9367"/>
                  <a:pt x="25515" y="9291"/>
                </a:cubicBezTo>
                <a:cubicBezTo>
                  <a:pt x="25772" y="9189"/>
                  <a:pt x="26049" y="9037"/>
                  <a:pt x="26370" y="8863"/>
                </a:cubicBezTo>
                <a:cubicBezTo>
                  <a:pt x="26372" y="8861"/>
                  <a:pt x="26372" y="8861"/>
                  <a:pt x="26372" y="8861"/>
                </a:cubicBezTo>
                <a:cubicBezTo>
                  <a:pt x="26558" y="8760"/>
                  <a:pt x="26769" y="8645"/>
                  <a:pt x="27000" y="8526"/>
                </a:cubicBezTo>
                <a:cubicBezTo>
                  <a:pt x="26917" y="8814"/>
                  <a:pt x="26773" y="9087"/>
                  <a:pt x="26583" y="9316"/>
                </a:cubicBezTo>
                <a:close/>
                <a:moveTo>
                  <a:pt x="24866" y="6826"/>
                </a:moveTo>
                <a:cubicBezTo>
                  <a:pt x="24693" y="6734"/>
                  <a:pt x="24493" y="6631"/>
                  <a:pt x="24300" y="6555"/>
                </a:cubicBezTo>
                <a:cubicBezTo>
                  <a:pt x="24508" y="6479"/>
                  <a:pt x="24687" y="6444"/>
                  <a:pt x="24864" y="6443"/>
                </a:cubicBezTo>
                <a:cubicBezTo>
                  <a:pt x="24868" y="6443"/>
                  <a:pt x="24868" y="6443"/>
                  <a:pt x="24868" y="6443"/>
                </a:cubicBezTo>
                <a:cubicBezTo>
                  <a:pt x="25044" y="6444"/>
                  <a:pt x="25224" y="6479"/>
                  <a:pt x="25431" y="6555"/>
                </a:cubicBezTo>
                <a:cubicBezTo>
                  <a:pt x="25240" y="6631"/>
                  <a:pt x="25039" y="6734"/>
                  <a:pt x="24866" y="6826"/>
                </a:cubicBezTo>
                <a:close/>
                <a:moveTo>
                  <a:pt x="25473" y="6571"/>
                </a:moveTo>
                <a:cubicBezTo>
                  <a:pt x="25896" y="6757"/>
                  <a:pt x="26211" y="7133"/>
                  <a:pt x="26318" y="7578"/>
                </a:cubicBezTo>
                <a:cubicBezTo>
                  <a:pt x="25861" y="7368"/>
                  <a:pt x="25487" y="7164"/>
                  <a:pt x="25157" y="6984"/>
                </a:cubicBezTo>
                <a:cubicBezTo>
                  <a:pt x="25067" y="6935"/>
                  <a:pt x="24981" y="6888"/>
                  <a:pt x="24898" y="6843"/>
                </a:cubicBezTo>
                <a:cubicBezTo>
                  <a:pt x="25074" y="6749"/>
                  <a:pt x="25279" y="6645"/>
                  <a:pt x="25473" y="6571"/>
                </a:cubicBezTo>
                <a:close/>
                <a:moveTo>
                  <a:pt x="24834" y="6843"/>
                </a:moveTo>
                <a:cubicBezTo>
                  <a:pt x="24753" y="6887"/>
                  <a:pt x="24668" y="6933"/>
                  <a:pt x="24581" y="6981"/>
                </a:cubicBezTo>
                <a:cubicBezTo>
                  <a:pt x="24574" y="6984"/>
                  <a:pt x="24574" y="6984"/>
                  <a:pt x="24574" y="6984"/>
                </a:cubicBezTo>
                <a:cubicBezTo>
                  <a:pt x="24244" y="7165"/>
                  <a:pt x="23871" y="7368"/>
                  <a:pt x="23413" y="7578"/>
                </a:cubicBezTo>
                <a:cubicBezTo>
                  <a:pt x="23521" y="7133"/>
                  <a:pt x="23836" y="6757"/>
                  <a:pt x="24259" y="6571"/>
                </a:cubicBezTo>
                <a:cubicBezTo>
                  <a:pt x="24453" y="6645"/>
                  <a:pt x="24658" y="6749"/>
                  <a:pt x="24834" y="6843"/>
                </a:cubicBezTo>
                <a:close/>
                <a:moveTo>
                  <a:pt x="24589" y="7010"/>
                </a:moveTo>
                <a:cubicBezTo>
                  <a:pt x="24606" y="7001"/>
                  <a:pt x="24606" y="7001"/>
                  <a:pt x="24606" y="7001"/>
                </a:cubicBezTo>
                <a:cubicBezTo>
                  <a:pt x="24696" y="6952"/>
                  <a:pt x="24782" y="6905"/>
                  <a:pt x="24866" y="6860"/>
                </a:cubicBezTo>
                <a:cubicBezTo>
                  <a:pt x="24954" y="6907"/>
                  <a:pt x="25046" y="6957"/>
                  <a:pt x="25143" y="7010"/>
                </a:cubicBezTo>
                <a:cubicBezTo>
                  <a:pt x="25477" y="7193"/>
                  <a:pt x="25857" y="7400"/>
                  <a:pt x="26327" y="7615"/>
                </a:cubicBezTo>
                <a:cubicBezTo>
                  <a:pt x="26348" y="7716"/>
                  <a:pt x="26359" y="7819"/>
                  <a:pt x="26359" y="7923"/>
                </a:cubicBezTo>
                <a:cubicBezTo>
                  <a:pt x="26359" y="8026"/>
                  <a:pt x="26348" y="8130"/>
                  <a:pt x="26327" y="8231"/>
                </a:cubicBezTo>
                <a:cubicBezTo>
                  <a:pt x="25859" y="8445"/>
                  <a:pt x="25478" y="8652"/>
                  <a:pt x="25143" y="8835"/>
                </a:cubicBezTo>
                <a:cubicBezTo>
                  <a:pt x="25125" y="8845"/>
                  <a:pt x="25125" y="8845"/>
                  <a:pt x="25125" y="8845"/>
                </a:cubicBezTo>
                <a:cubicBezTo>
                  <a:pt x="25036" y="8894"/>
                  <a:pt x="24949" y="8941"/>
                  <a:pt x="24866" y="8985"/>
                </a:cubicBezTo>
                <a:cubicBezTo>
                  <a:pt x="24777" y="8938"/>
                  <a:pt x="24685" y="8888"/>
                  <a:pt x="24588" y="8835"/>
                </a:cubicBezTo>
                <a:cubicBezTo>
                  <a:pt x="24253" y="8652"/>
                  <a:pt x="23873" y="8444"/>
                  <a:pt x="23405" y="8231"/>
                </a:cubicBezTo>
                <a:cubicBezTo>
                  <a:pt x="23383" y="8130"/>
                  <a:pt x="23372" y="8026"/>
                  <a:pt x="23372" y="7923"/>
                </a:cubicBezTo>
                <a:cubicBezTo>
                  <a:pt x="23372" y="7819"/>
                  <a:pt x="23383" y="7716"/>
                  <a:pt x="23405" y="7615"/>
                </a:cubicBezTo>
                <a:cubicBezTo>
                  <a:pt x="23874" y="7401"/>
                  <a:pt x="24254" y="7193"/>
                  <a:pt x="24589" y="7010"/>
                </a:cubicBezTo>
                <a:close/>
                <a:moveTo>
                  <a:pt x="24575" y="8861"/>
                </a:moveTo>
                <a:cubicBezTo>
                  <a:pt x="24596" y="8873"/>
                  <a:pt x="24596" y="8873"/>
                  <a:pt x="24596" y="8873"/>
                </a:cubicBezTo>
                <a:cubicBezTo>
                  <a:pt x="24678" y="8918"/>
                  <a:pt x="24757" y="8961"/>
                  <a:pt x="24834" y="9002"/>
                </a:cubicBezTo>
                <a:cubicBezTo>
                  <a:pt x="24657" y="9096"/>
                  <a:pt x="24453" y="9201"/>
                  <a:pt x="24259" y="9275"/>
                </a:cubicBezTo>
                <a:cubicBezTo>
                  <a:pt x="23836" y="9088"/>
                  <a:pt x="23521" y="8713"/>
                  <a:pt x="23413" y="8267"/>
                </a:cubicBezTo>
                <a:cubicBezTo>
                  <a:pt x="23871" y="8477"/>
                  <a:pt x="24244" y="8681"/>
                  <a:pt x="24575" y="8861"/>
                </a:cubicBezTo>
                <a:close/>
                <a:moveTo>
                  <a:pt x="24866" y="9019"/>
                </a:moveTo>
                <a:cubicBezTo>
                  <a:pt x="25039" y="9111"/>
                  <a:pt x="25240" y="9215"/>
                  <a:pt x="25431" y="9291"/>
                </a:cubicBezTo>
                <a:cubicBezTo>
                  <a:pt x="25224" y="9367"/>
                  <a:pt x="25044" y="9402"/>
                  <a:pt x="24868" y="9402"/>
                </a:cubicBezTo>
                <a:cubicBezTo>
                  <a:pt x="24864" y="9402"/>
                  <a:pt x="24864" y="9402"/>
                  <a:pt x="24864" y="9402"/>
                </a:cubicBezTo>
                <a:cubicBezTo>
                  <a:pt x="24688" y="9402"/>
                  <a:pt x="24508" y="9367"/>
                  <a:pt x="24300" y="9291"/>
                </a:cubicBezTo>
                <a:cubicBezTo>
                  <a:pt x="24492" y="9214"/>
                  <a:pt x="24693" y="9111"/>
                  <a:pt x="24866" y="9019"/>
                </a:cubicBezTo>
                <a:close/>
                <a:moveTo>
                  <a:pt x="24898" y="9002"/>
                </a:moveTo>
                <a:cubicBezTo>
                  <a:pt x="24980" y="8958"/>
                  <a:pt x="25064" y="8912"/>
                  <a:pt x="25152" y="8864"/>
                </a:cubicBezTo>
                <a:cubicBezTo>
                  <a:pt x="25157" y="8861"/>
                  <a:pt x="25157" y="8861"/>
                  <a:pt x="25157" y="8861"/>
                </a:cubicBezTo>
                <a:cubicBezTo>
                  <a:pt x="25487" y="8681"/>
                  <a:pt x="25861" y="8477"/>
                  <a:pt x="26318" y="8267"/>
                </a:cubicBezTo>
                <a:cubicBezTo>
                  <a:pt x="26211" y="8713"/>
                  <a:pt x="25896" y="9088"/>
                  <a:pt x="25473" y="9275"/>
                </a:cubicBezTo>
                <a:cubicBezTo>
                  <a:pt x="25279" y="9201"/>
                  <a:pt x="25075" y="9096"/>
                  <a:pt x="24898" y="9002"/>
                </a:cubicBezTo>
                <a:close/>
                <a:moveTo>
                  <a:pt x="27011" y="8487"/>
                </a:moveTo>
                <a:cubicBezTo>
                  <a:pt x="26770" y="8610"/>
                  <a:pt x="26551" y="8730"/>
                  <a:pt x="26358" y="8835"/>
                </a:cubicBezTo>
                <a:cubicBezTo>
                  <a:pt x="26354" y="8837"/>
                  <a:pt x="26354" y="8837"/>
                  <a:pt x="26354" y="8837"/>
                </a:cubicBezTo>
                <a:cubicBezTo>
                  <a:pt x="26128" y="8960"/>
                  <a:pt x="25927" y="9070"/>
                  <a:pt x="25739" y="9160"/>
                </a:cubicBezTo>
                <a:cubicBezTo>
                  <a:pt x="26049" y="8945"/>
                  <a:pt x="26269" y="8622"/>
                  <a:pt x="26353" y="8251"/>
                </a:cubicBezTo>
                <a:cubicBezTo>
                  <a:pt x="26597" y="8140"/>
                  <a:pt x="26837" y="8040"/>
                  <a:pt x="27086" y="7945"/>
                </a:cubicBezTo>
                <a:cubicBezTo>
                  <a:pt x="27084" y="8128"/>
                  <a:pt x="27059" y="8310"/>
                  <a:pt x="27011" y="8487"/>
                </a:cubicBezTo>
                <a:close/>
                <a:moveTo>
                  <a:pt x="26360" y="7630"/>
                </a:moveTo>
                <a:cubicBezTo>
                  <a:pt x="26594" y="7736"/>
                  <a:pt x="26823" y="7832"/>
                  <a:pt x="27060" y="7923"/>
                </a:cubicBezTo>
                <a:cubicBezTo>
                  <a:pt x="26822" y="8014"/>
                  <a:pt x="26593" y="8110"/>
                  <a:pt x="26360" y="8215"/>
                </a:cubicBezTo>
                <a:cubicBezTo>
                  <a:pt x="26380" y="8119"/>
                  <a:pt x="26389" y="8021"/>
                  <a:pt x="26389" y="7923"/>
                </a:cubicBezTo>
                <a:cubicBezTo>
                  <a:pt x="26389" y="7825"/>
                  <a:pt x="26380" y="7727"/>
                  <a:pt x="26360" y="7630"/>
                </a:cubicBezTo>
                <a:close/>
                <a:moveTo>
                  <a:pt x="27086" y="7901"/>
                </a:moveTo>
                <a:cubicBezTo>
                  <a:pt x="26837" y="7806"/>
                  <a:pt x="26597" y="7705"/>
                  <a:pt x="26353" y="7594"/>
                </a:cubicBezTo>
                <a:cubicBezTo>
                  <a:pt x="26269" y="7224"/>
                  <a:pt x="26049" y="6901"/>
                  <a:pt x="25739" y="6686"/>
                </a:cubicBezTo>
                <a:cubicBezTo>
                  <a:pt x="25928" y="6776"/>
                  <a:pt x="26130" y="6886"/>
                  <a:pt x="26358" y="7010"/>
                </a:cubicBezTo>
                <a:cubicBezTo>
                  <a:pt x="26551" y="7116"/>
                  <a:pt x="26770" y="7235"/>
                  <a:pt x="27011" y="7358"/>
                </a:cubicBezTo>
                <a:cubicBezTo>
                  <a:pt x="27059" y="7536"/>
                  <a:pt x="27084" y="7718"/>
                  <a:pt x="27086" y="7901"/>
                </a:cubicBezTo>
                <a:close/>
                <a:moveTo>
                  <a:pt x="27000" y="7319"/>
                </a:moveTo>
                <a:cubicBezTo>
                  <a:pt x="26769" y="7201"/>
                  <a:pt x="26558" y="7086"/>
                  <a:pt x="26371" y="6984"/>
                </a:cubicBezTo>
                <a:cubicBezTo>
                  <a:pt x="26051" y="6809"/>
                  <a:pt x="25772" y="6657"/>
                  <a:pt x="25515" y="6555"/>
                </a:cubicBezTo>
                <a:cubicBezTo>
                  <a:pt x="25723" y="6479"/>
                  <a:pt x="25904" y="6443"/>
                  <a:pt x="26081" y="6443"/>
                </a:cubicBezTo>
                <a:cubicBezTo>
                  <a:pt x="26253" y="6443"/>
                  <a:pt x="26422" y="6472"/>
                  <a:pt x="26583" y="6529"/>
                </a:cubicBezTo>
                <a:cubicBezTo>
                  <a:pt x="26773" y="6759"/>
                  <a:pt x="26917" y="7032"/>
                  <a:pt x="27000" y="7319"/>
                </a:cubicBezTo>
                <a:close/>
                <a:moveTo>
                  <a:pt x="23296" y="6368"/>
                </a:moveTo>
                <a:cubicBezTo>
                  <a:pt x="23716" y="5953"/>
                  <a:pt x="24273" y="5724"/>
                  <a:pt x="24866" y="5724"/>
                </a:cubicBezTo>
                <a:cubicBezTo>
                  <a:pt x="25459" y="5724"/>
                  <a:pt x="26016" y="5953"/>
                  <a:pt x="26436" y="6368"/>
                </a:cubicBezTo>
                <a:cubicBezTo>
                  <a:pt x="26474" y="6406"/>
                  <a:pt x="26511" y="6445"/>
                  <a:pt x="26546" y="6485"/>
                </a:cubicBezTo>
                <a:cubicBezTo>
                  <a:pt x="26396" y="6438"/>
                  <a:pt x="26240" y="6414"/>
                  <a:pt x="26081" y="6414"/>
                </a:cubicBezTo>
                <a:cubicBezTo>
                  <a:pt x="25891" y="6414"/>
                  <a:pt x="25698" y="6453"/>
                  <a:pt x="25473" y="6539"/>
                </a:cubicBezTo>
                <a:cubicBezTo>
                  <a:pt x="25282" y="6456"/>
                  <a:pt x="25078" y="6414"/>
                  <a:pt x="24868" y="6414"/>
                </a:cubicBezTo>
                <a:cubicBezTo>
                  <a:pt x="24864" y="6414"/>
                  <a:pt x="24864" y="6414"/>
                  <a:pt x="24864" y="6414"/>
                </a:cubicBezTo>
                <a:cubicBezTo>
                  <a:pt x="24654" y="6414"/>
                  <a:pt x="24451" y="6456"/>
                  <a:pt x="24258" y="6538"/>
                </a:cubicBezTo>
                <a:cubicBezTo>
                  <a:pt x="24034" y="6453"/>
                  <a:pt x="23841" y="6414"/>
                  <a:pt x="23651" y="6414"/>
                </a:cubicBezTo>
                <a:cubicBezTo>
                  <a:pt x="23492" y="6414"/>
                  <a:pt x="23336" y="6438"/>
                  <a:pt x="23186" y="6485"/>
                </a:cubicBezTo>
                <a:cubicBezTo>
                  <a:pt x="23221" y="6445"/>
                  <a:pt x="23258" y="6406"/>
                  <a:pt x="23296" y="6368"/>
                </a:cubicBezTo>
                <a:close/>
                <a:moveTo>
                  <a:pt x="23149" y="6529"/>
                </a:moveTo>
                <a:cubicBezTo>
                  <a:pt x="23310" y="6472"/>
                  <a:pt x="23479" y="6443"/>
                  <a:pt x="23651" y="6443"/>
                </a:cubicBezTo>
                <a:cubicBezTo>
                  <a:pt x="23828" y="6443"/>
                  <a:pt x="24009" y="6479"/>
                  <a:pt x="24217" y="6555"/>
                </a:cubicBezTo>
                <a:cubicBezTo>
                  <a:pt x="23959" y="6657"/>
                  <a:pt x="23681" y="6809"/>
                  <a:pt x="23360" y="6984"/>
                </a:cubicBezTo>
                <a:cubicBezTo>
                  <a:pt x="23173" y="7086"/>
                  <a:pt x="22962" y="7201"/>
                  <a:pt x="22732" y="7319"/>
                </a:cubicBezTo>
                <a:cubicBezTo>
                  <a:pt x="22815" y="7032"/>
                  <a:pt x="22958" y="6759"/>
                  <a:pt x="23149" y="6529"/>
                </a:cubicBezTo>
                <a:close/>
                <a:moveTo>
                  <a:pt x="22721" y="7358"/>
                </a:moveTo>
                <a:cubicBezTo>
                  <a:pt x="22961" y="7236"/>
                  <a:pt x="23181" y="7116"/>
                  <a:pt x="23375" y="7010"/>
                </a:cubicBezTo>
                <a:cubicBezTo>
                  <a:pt x="23602" y="6886"/>
                  <a:pt x="23804" y="6776"/>
                  <a:pt x="23993" y="6686"/>
                </a:cubicBezTo>
                <a:cubicBezTo>
                  <a:pt x="23683" y="6901"/>
                  <a:pt x="23462" y="7224"/>
                  <a:pt x="23379" y="7594"/>
                </a:cubicBezTo>
                <a:cubicBezTo>
                  <a:pt x="23135" y="7705"/>
                  <a:pt x="22895" y="7806"/>
                  <a:pt x="22646" y="7901"/>
                </a:cubicBezTo>
                <a:cubicBezTo>
                  <a:pt x="22648" y="7718"/>
                  <a:pt x="22673" y="7536"/>
                  <a:pt x="22721" y="7358"/>
                </a:cubicBezTo>
                <a:close/>
                <a:moveTo>
                  <a:pt x="23371" y="8215"/>
                </a:moveTo>
                <a:cubicBezTo>
                  <a:pt x="23138" y="8109"/>
                  <a:pt x="22909" y="8013"/>
                  <a:pt x="22672" y="7923"/>
                </a:cubicBezTo>
                <a:cubicBezTo>
                  <a:pt x="22909" y="7832"/>
                  <a:pt x="23138" y="7736"/>
                  <a:pt x="23371" y="7630"/>
                </a:cubicBezTo>
                <a:cubicBezTo>
                  <a:pt x="23352" y="7726"/>
                  <a:pt x="23343" y="7825"/>
                  <a:pt x="23343" y="7923"/>
                </a:cubicBezTo>
                <a:cubicBezTo>
                  <a:pt x="23343" y="8021"/>
                  <a:pt x="23352" y="8119"/>
                  <a:pt x="23371" y="8215"/>
                </a:cubicBezTo>
                <a:close/>
                <a:moveTo>
                  <a:pt x="22646" y="7945"/>
                </a:moveTo>
                <a:cubicBezTo>
                  <a:pt x="22895" y="8040"/>
                  <a:pt x="23135" y="8140"/>
                  <a:pt x="23379" y="8251"/>
                </a:cubicBezTo>
                <a:cubicBezTo>
                  <a:pt x="23462" y="8622"/>
                  <a:pt x="23683" y="8945"/>
                  <a:pt x="23993" y="9160"/>
                </a:cubicBezTo>
                <a:cubicBezTo>
                  <a:pt x="23805" y="9070"/>
                  <a:pt x="23602" y="8960"/>
                  <a:pt x="23375" y="8836"/>
                </a:cubicBezTo>
                <a:cubicBezTo>
                  <a:pt x="23371" y="8844"/>
                  <a:pt x="23371" y="8844"/>
                  <a:pt x="23371" y="8844"/>
                </a:cubicBezTo>
                <a:cubicBezTo>
                  <a:pt x="23371" y="8844"/>
                  <a:pt x="23371" y="8844"/>
                  <a:pt x="23371" y="8844"/>
                </a:cubicBezTo>
                <a:cubicBezTo>
                  <a:pt x="23372" y="8834"/>
                  <a:pt x="23372" y="8834"/>
                  <a:pt x="23372" y="8834"/>
                </a:cubicBezTo>
                <a:cubicBezTo>
                  <a:pt x="23179" y="8729"/>
                  <a:pt x="22960" y="8609"/>
                  <a:pt x="22721" y="8487"/>
                </a:cubicBezTo>
                <a:cubicBezTo>
                  <a:pt x="22673" y="8310"/>
                  <a:pt x="22648" y="8129"/>
                  <a:pt x="22646" y="7945"/>
                </a:cubicBezTo>
                <a:close/>
                <a:moveTo>
                  <a:pt x="22732" y="8526"/>
                </a:moveTo>
                <a:cubicBezTo>
                  <a:pt x="22961" y="8644"/>
                  <a:pt x="23171" y="8758"/>
                  <a:pt x="23357" y="8860"/>
                </a:cubicBezTo>
                <a:cubicBezTo>
                  <a:pt x="23361" y="8862"/>
                  <a:pt x="23361" y="8862"/>
                  <a:pt x="23361" y="8862"/>
                </a:cubicBezTo>
                <a:cubicBezTo>
                  <a:pt x="23681" y="9037"/>
                  <a:pt x="23960" y="9189"/>
                  <a:pt x="24217" y="9291"/>
                </a:cubicBezTo>
                <a:cubicBezTo>
                  <a:pt x="24009" y="9367"/>
                  <a:pt x="23828" y="9402"/>
                  <a:pt x="23651" y="9402"/>
                </a:cubicBezTo>
                <a:cubicBezTo>
                  <a:pt x="23479" y="9402"/>
                  <a:pt x="23310" y="9373"/>
                  <a:pt x="23149" y="9316"/>
                </a:cubicBezTo>
                <a:cubicBezTo>
                  <a:pt x="22958" y="9087"/>
                  <a:pt x="22815" y="8814"/>
                  <a:pt x="22732" y="8526"/>
                </a:cubicBezTo>
                <a:close/>
                <a:moveTo>
                  <a:pt x="23186" y="9360"/>
                </a:moveTo>
                <a:cubicBezTo>
                  <a:pt x="23336" y="9408"/>
                  <a:pt x="23492" y="9432"/>
                  <a:pt x="23651" y="9432"/>
                </a:cubicBezTo>
                <a:cubicBezTo>
                  <a:pt x="23841" y="9432"/>
                  <a:pt x="24034" y="9392"/>
                  <a:pt x="24258" y="9307"/>
                </a:cubicBezTo>
                <a:cubicBezTo>
                  <a:pt x="24450" y="9390"/>
                  <a:pt x="24654" y="9432"/>
                  <a:pt x="24864" y="9432"/>
                </a:cubicBezTo>
                <a:cubicBezTo>
                  <a:pt x="24868" y="9432"/>
                  <a:pt x="24868" y="9432"/>
                  <a:pt x="24868" y="9432"/>
                </a:cubicBezTo>
                <a:cubicBezTo>
                  <a:pt x="25077" y="9432"/>
                  <a:pt x="25281" y="9390"/>
                  <a:pt x="25473" y="9307"/>
                </a:cubicBezTo>
                <a:cubicBezTo>
                  <a:pt x="25698" y="9392"/>
                  <a:pt x="25891" y="9432"/>
                  <a:pt x="26081" y="9432"/>
                </a:cubicBezTo>
                <a:cubicBezTo>
                  <a:pt x="26239" y="9432"/>
                  <a:pt x="26396" y="9408"/>
                  <a:pt x="26546" y="9360"/>
                </a:cubicBezTo>
                <a:cubicBezTo>
                  <a:pt x="26511" y="9401"/>
                  <a:pt x="26474" y="9440"/>
                  <a:pt x="26436" y="9478"/>
                </a:cubicBezTo>
                <a:cubicBezTo>
                  <a:pt x="26016" y="9893"/>
                  <a:pt x="25459" y="10122"/>
                  <a:pt x="24866" y="10122"/>
                </a:cubicBezTo>
                <a:cubicBezTo>
                  <a:pt x="24273" y="10122"/>
                  <a:pt x="23715" y="9893"/>
                  <a:pt x="23296" y="9478"/>
                </a:cubicBezTo>
                <a:cubicBezTo>
                  <a:pt x="23258" y="9440"/>
                  <a:pt x="23221" y="9401"/>
                  <a:pt x="23186" y="9360"/>
                </a:cubicBezTo>
                <a:close/>
                <a:moveTo>
                  <a:pt x="12907" y="21075"/>
                </a:moveTo>
                <a:cubicBezTo>
                  <a:pt x="12903" y="20485"/>
                  <a:pt x="12669" y="19930"/>
                  <a:pt x="12248" y="19512"/>
                </a:cubicBezTo>
                <a:cubicBezTo>
                  <a:pt x="11823" y="19092"/>
                  <a:pt x="11258" y="18860"/>
                  <a:pt x="10657" y="18860"/>
                </a:cubicBezTo>
                <a:cubicBezTo>
                  <a:pt x="10056" y="18860"/>
                  <a:pt x="9491" y="19092"/>
                  <a:pt x="9066" y="19512"/>
                </a:cubicBezTo>
                <a:cubicBezTo>
                  <a:pt x="8643" y="19932"/>
                  <a:pt x="8409" y="20489"/>
                  <a:pt x="8407" y="21082"/>
                </a:cubicBezTo>
                <a:cubicBezTo>
                  <a:pt x="8407" y="21087"/>
                  <a:pt x="8407" y="21087"/>
                  <a:pt x="8407" y="21087"/>
                </a:cubicBezTo>
                <a:cubicBezTo>
                  <a:pt x="8405" y="21088"/>
                  <a:pt x="8405" y="21088"/>
                  <a:pt x="8405" y="21088"/>
                </a:cubicBezTo>
                <a:cubicBezTo>
                  <a:pt x="8407" y="21089"/>
                  <a:pt x="8407" y="21089"/>
                  <a:pt x="8407" y="21089"/>
                </a:cubicBezTo>
                <a:cubicBezTo>
                  <a:pt x="8407" y="21094"/>
                  <a:pt x="8407" y="21094"/>
                  <a:pt x="8407" y="21094"/>
                </a:cubicBezTo>
                <a:cubicBezTo>
                  <a:pt x="8408" y="21267"/>
                  <a:pt x="8429" y="21436"/>
                  <a:pt x="8467" y="21600"/>
                </a:cubicBezTo>
                <a:cubicBezTo>
                  <a:pt x="8499" y="21600"/>
                  <a:pt x="8499" y="21600"/>
                  <a:pt x="8499" y="21600"/>
                </a:cubicBezTo>
                <a:cubicBezTo>
                  <a:pt x="8465" y="21459"/>
                  <a:pt x="8444" y="21314"/>
                  <a:pt x="8439" y="21169"/>
                </a:cubicBezTo>
                <a:cubicBezTo>
                  <a:pt x="8438" y="21150"/>
                  <a:pt x="8438" y="21130"/>
                  <a:pt x="8437" y="21110"/>
                </a:cubicBezTo>
                <a:cubicBezTo>
                  <a:pt x="8686" y="21205"/>
                  <a:pt x="8926" y="21305"/>
                  <a:pt x="9170" y="21417"/>
                </a:cubicBezTo>
                <a:cubicBezTo>
                  <a:pt x="9184" y="21479"/>
                  <a:pt x="9203" y="21540"/>
                  <a:pt x="9224" y="21600"/>
                </a:cubicBezTo>
                <a:cubicBezTo>
                  <a:pt x="9256" y="21600"/>
                  <a:pt x="9256" y="21600"/>
                  <a:pt x="9256" y="21600"/>
                </a:cubicBezTo>
                <a:cubicBezTo>
                  <a:pt x="9236" y="21545"/>
                  <a:pt x="9218" y="21489"/>
                  <a:pt x="9205" y="21432"/>
                </a:cubicBezTo>
                <a:cubicBezTo>
                  <a:pt x="9328" y="21489"/>
                  <a:pt x="9444" y="21545"/>
                  <a:pt x="9556" y="21600"/>
                </a:cubicBezTo>
                <a:cubicBezTo>
                  <a:pt x="9622" y="21600"/>
                  <a:pt x="9622" y="21600"/>
                  <a:pt x="9622" y="21600"/>
                </a:cubicBezTo>
                <a:cubicBezTo>
                  <a:pt x="9488" y="21533"/>
                  <a:pt x="9347" y="21465"/>
                  <a:pt x="9196" y="21396"/>
                </a:cubicBezTo>
                <a:cubicBezTo>
                  <a:pt x="9175" y="21295"/>
                  <a:pt x="9164" y="21191"/>
                  <a:pt x="9164" y="21088"/>
                </a:cubicBezTo>
                <a:cubicBezTo>
                  <a:pt x="9164" y="20985"/>
                  <a:pt x="9175" y="20881"/>
                  <a:pt x="9196" y="20780"/>
                </a:cubicBezTo>
                <a:cubicBezTo>
                  <a:pt x="9664" y="20566"/>
                  <a:pt x="10045" y="20359"/>
                  <a:pt x="10380" y="20176"/>
                </a:cubicBezTo>
                <a:cubicBezTo>
                  <a:pt x="10392" y="20169"/>
                  <a:pt x="10392" y="20169"/>
                  <a:pt x="10392" y="20169"/>
                </a:cubicBezTo>
                <a:cubicBezTo>
                  <a:pt x="10484" y="20119"/>
                  <a:pt x="10572" y="20071"/>
                  <a:pt x="10657" y="20026"/>
                </a:cubicBezTo>
                <a:cubicBezTo>
                  <a:pt x="10741" y="20070"/>
                  <a:pt x="10827" y="20118"/>
                  <a:pt x="10917" y="20167"/>
                </a:cubicBezTo>
                <a:cubicBezTo>
                  <a:pt x="10934" y="20176"/>
                  <a:pt x="10934" y="20176"/>
                  <a:pt x="10934" y="20176"/>
                </a:cubicBezTo>
                <a:cubicBezTo>
                  <a:pt x="11269" y="20359"/>
                  <a:pt x="11650" y="20566"/>
                  <a:pt x="12118" y="20780"/>
                </a:cubicBezTo>
                <a:cubicBezTo>
                  <a:pt x="12140" y="20881"/>
                  <a:pt x="12151" y="20985"/>
                  <a:pt x="12151" y="21088"/>
                </a:cubicBezTo>
                <a:cubicBezTo>
                  <a:pt x="12151" y="21191"/>
                  <a:pt x="12140" y="21295"/>
                  <a:pt x="12118" y="21396"/>
                </a:cubicBezTo>
                <a:cubicBezTo>
                  <a:pt x="11967" y="21465"/>
                  <a:pt x="11826" y="21533"/>
                  <a:pt x="11692" y="21600"/>
                </a:cubicBezTo>
                <a:cubicBezTo>
                  <a:pt x="11758" y="21600"/>
                  <a:pt x="11758" y="21600"/>
                  <a:pt x="11758" y="21600"/>
                </a:cubicBezTo>
                <a:cubicBezTo>
                  <a:pt x="11870" y="21545"/>
                  <a:pt x="11986" y="21489"/>
                  <a:pt x="12110" y="21432"/>
                </a:cubicBezTo>
                <a:cubicBezTo>
                  <a:pt x="12096" y="21489"/>
                  <a:pt x="12078" y="21545"/>
                  <a:pt x="12058" y="21600"/>
                </a:cubicBezTo>
                <a:cubicBezTo>
                  <a:pt x="12090" y="21600"/>
                  <a:pt x="12090" y="21600"/>
                  <a:pt x="12090" y="21600"/>
                </a:cubicBezTo>
                <a:cubicBezTo>
                  <a:pt x="12111" y="21540"/>
                  <a:pt x="12130" y="21479"/>
                  <a:pt x="12144" y="21417"/>
                </a:cubicBezTo>
                <a:cubicBezTo>
                  <a:pt x="12388" y="21305"/>
                  <a:pt x="12628" y="21205"/>
                  <a:pt x="12877" y="21110"/>
                </a:cubicBezTo>
                <a:cubicBezTo>
                  <a:pt x="12875" y="21275"/>
                  <a:pt x="12853" y="21439"/>
                  <a:pt x="12815" y="21600"/>
                </a:cubicBezTo>
                <a:cubicBezTo>
                  <a:pt x="12847" y="21600"/>
                  <a:pt x="12847" y="21600"/>
                  <a:pt x="12847" y="21600"/>
                </a:cubicBezTo>
                <a:cubicBezTo>
                  <a:pt x="12885" y="21438"/>
                  <a:pt x="12906" y="21271"/>
                  <a:pt x="12907" y="21101"/>
                </a:cubicBezTo>
                <a:cubicBezTo>
                  <a:pt x="12907" y="21089"/>
                  <a:pt x="12907" y="21089"/>
                  <a:pt x="12907" y="21089"/>
                </a:cubicBezTo>
                <a:cubicBezTo>
                  <a:pt x="12909" y="21088"/>
                  <a:pt x="12909" y="21088"/>
                  <a:pt x="12909" y="21088"/>
                </a:cubicBezTo>
                <a:cubicBezTo>
                  <a:pt x="12907" y="21087"/>
                  <a:pt x="12907" y="21087"/>
                  <a:pt x="12907" y="21087"/>
                </a:cubicBezTo>
                <a:lnTo>
                  <a:pt x="12907" y="21075"/>
                </a:lnTo>
                <a:close/>
                <a:moveTo>
                  <a:pt x="12791" y="20485"/>
                </a:moveTo>
                <a:cubicBezTo>
                  <a:pt x="12562" y="20367"/>
                  <a:pt x="12351" y="20252"/>
                  <a:pt x="12163" y="20150"/>
                </a:cubicBezTo>
                <a:cubicBezTo>
                  <a:pt x="11842" y="19974"/>
                  <a:pt x="11563" y="19822"/>
                  <a:pt x="11306" y="19720"/>
                </a:cubicBezTo>
                <a:cubicBezTo>
                  <a:pt x="11514" y="19644"/>
                  <a:pt x="11695" y="19609"/>
                  <a:pt x="11872" y="19609"/>
                </a:cubicBezTo>
                <a:cubicBezTo>
                  <a:pt x="12044" y="19609"/>
                  <a:pt x="12213" y="19638"/>
                  <a:pt x="12374" y="19695"/>
                </a:cubicBezTo>
                <a:cubicBezTo>
                  <a:pt x="12564" y="19925"/>
                  <a:pt x="12708" y="20197"/>
                  <a:pt x="12791" y="20485"/>
                </a:cubicBezTo>
                <a:close/>
                <a:moveTo>
                  <a:pt x="9087" y="19534"/>
                </a:moveTo>
                <a:cubicBezTo>
                  <a:pt x="9507" y="19118"/>
                  <a:pt x="10064" y="18890"/>
                  <a:pt x="10657" y="18890"/>
                </a:cubicBezTo>
                <a:cubicBezTo>
                  <a:pt x="11250" y="18890"/>
                  <a:pt x="11807" y="19118"/>
                  <a:pt x="12227" y="19534"/>
                </a:cubicBezTo>
                <a:cubicBezTo>
                  <a:pt x="12265" y="19571"/>
                  <a:pt x="12302" y="19611"/>
                  <a:pt x="12337" y="19651"/>
                </a:cubicBezTo>
                <a:cubicBezTo>
                  <a:pt x="12187" y="19603"/>
                  <a:pt x="12031" y="19579"/>
                  <a:pt x="11872" y="19579"/>
                </a:cubicBezTo>
                <a:cubicBezTo>
                  <a:pt x="11682" y="19579"/>
                  <a:pt x="11489" y="19619"/>
                  <a:pt x="11265" y="19704"/>
                </a:cubicBezTo>
                <a:cubicBezTo>
                  <a:pt x="11073" y="19621"/>
                  <a:pt x="10869" y="19579"/>
                  <a:pt x="10659" y="19579"/>
                </a:cubicBezTo>
                <a:cubicBezTo>
                  <a:pt x="10655" y="19579"/>
                  <a:pt x="10655" y="19579"/>
                  <a:pt x="10655" y="19579"/>
                </a:cubicBezTo>
                <a:cubicBezTo>
                  <a:pt x="10446" y="19579"/>
                  <a:pt x="10242" y="19621"/>
                  <a:pt x="10049" y="19704"/>
                </a:cubicBezTo>
                <a:cubicBezTo>
                  <a:pt x="9825" y="19619"/>
                  <a:pt x="9632" y="19579"/>
                  <a:pt x="9442" y="19579"/>
                </a:cubicBezTo>
                <a:cubicBezTo>
                  <a:pt x="9283" y="19579"/>
                  <a:pt x="9127" y="19603"/>
                  <a:pt x="8977" y="19651"/>
                </a:cubicBezTo>
                <a:cubicBezTo>
                  <a:pt x="9012" y="19611"/>
                  <a:pt x="9049" y="19571"/>
                  <a:pt x="9087" y="19534"/>
                </a:cubicBezTo>
                <a:close/>
                <a:moveTo>
                  <a:pt x="11263" y="19712"/>
                </a:moveTo>
                <a:cubicBezTo>
                  <a:pt x="11262" y="19713"/>
                  <a:pt x="11262" y="19713"/>
                  <a:pt x="11262" y="19713"/>
                </a:cubicBezTo>
                <a:cubicBezTo>
                  <a:pt x="11262" y="19713"/>
                  <a:pt x="11262" y="19713"/>
                  <a:pt x="11262" y="19713"/>
                </a:cubicBezTo>
                <a:cubicBezTo>
                  <a:pt x="11263" y="19711"/>
                  <a:pt x="11263" y="19711"/>
                  <a:pt x="11263" y="19711"/>
                </a:cubicBezTo>
                <a:lnTo>
                  <a:pt x="11263" y="19712"/>
                </a:lnTo>
                <a:close/>
                <a:moveTo>
                  <a:pt x="8940" y="19695"/>
                </a:moveTo>
                <a:cubicBezTo>
                  <a:pt x="9101" y="19638"/>
                  <a:pt x="9270" y="19609"/>
                  <a:pt x="9442" y="19609"/>
                </a:cubicBezTo>
                <a:cubicBezTo>
                  <a:pt x="9619" y="19609"/>
                  <a:pt x="9800" y="19644"/>
                  <a:pt x="10008" y="19720"/>
                </a:cubicBezTo>
                <a:cubicBezTo>
                  <a:pt x="9751" y="19822"/>
                  <a:pt x="9472" y="19974"/>
                  <a:pt x="9151" y="20150"/>
                </a:cubicBezTo>
                <a:cubicBezTo>
                  <a:pt x="8965" y="20251"/>
                  <a:pt x="8754" y="20366"/>
                  <a:pt x="8523" y="20485"/>
                </a:cubicBezTo>
                <a:cubicBezTo>
                  <a:pt x="8606" y="20197"/>
                  <a:pt x="8750" y="19924"/>
                  <a:pt x="8940" y="19695"/>
                </a:cubicBezTo>
                <a:close/>
                <a:moveTo>
                  <a:pt x="9163" y="21380"/>
                </a:moveTo>
                <a:cubicBezTo>
                  <a:pt x="8934" y="21276"/>
                  <a:pt x="8699" y="21178"/>
                  <a:pt x="8463" y="21088"/>
                </a:cubicBezTo>
                <a:cubicBezTo>
                  <a:pt x="8700" y="20997"/>
                  <a:pt x="8930" y="20901"/>
                  <a:pt x="9163" y="20796"/>
                </a:cubicBezTo>
                <a:cubicBezTo>
                  <a:pt x="9143" y="20892"/>
                  <a:pt x="9134" y="20990"/>
                  <a:pt x="9134" y="21088"/>
                </a:cubicBezTo>
                <a:cubicBezTo>
                  <a:pt x="9134" y="21186"/>
                  <a:pt x="9143" y="21284"/>
                  <a:pt x="9163" y="21380"/>
                </a:cubicBezTo>
                <a:close/>
                <a:moveTo>
                  <a:pt x="9170" y="20759"/>
                </a:moveTo>
                <a:cubicBezTo>
                  <a:pt x="8926" y="20871"/>
                  <a:pt x="8686" y="20971"/>
                  <a:pt x="8437" y="21066"/>
                </a:cubicBezTo>
                <a:cubicBezTo>
                  <a:pt x="8438" y="21046"/>
                  <a:pt x="8438" y="21027"/>
                  <a:pt x="8439" y="21007"/>
                </a:cubicBezTo>
                <a:cubicBezTo>
                  <a:pt x="8445" y="20844"/>
                  <a:pt x="8469" y="20682"/>
                  <a:pt x="8512" y="20524"/>
                </a:cubicBezTo>
                <a:cubicBezTo>
                  <a:pt x="8753" y="20401"/>
                  <a:pt x="8972" y="20281"/>
                  <a:pt x="9167" y="20175"/>
                </a:cubicBezTo>
                <a:cubicBezTo>
                  <a:pt x="9394" y="20051"/>
                  <a:pt x="9596" y="19941"/>
                  <a:pt x="9784" y="19851"/>
                </a:cubicBezTo>
                <a:cubicBezTo>
                  <a:pt x="9474" y="20066"/>
                  <a:pt x="9254" y="20389"/>
                  <a:pt x="9170" y="20759"/>
                </a:cubicBezTo>
                <a:close/>
                <a:moveTo>
                  <a:pt x="10365" y="20150"/>
                </a:moveTo>
                <a:cubicBezTo>
                  <a:pt x="10035" y="20330"/>
                  <a:pt x="9662" y="20534"/>
                  <a:pt x="9205" y="20744"/>
                </a:cubicBezTo>
                <a:cubicBezTo>
                  <a:pt x="9312" y="20298"/>
                  <a:pt x="9627" y="19923"/>
                  <a:pt x="10050" y="19736"/>
                </a:cubicBezTo>
                <a:cubicBezTo>
                  <a:pt x="10244" y="19811"/>
                  <a:pt x="10449" y="19915"/>
                  <a:pt x="10625" y="20009"/>
                </a:cubicBezTo>
                <a:cubicBezTo>
                  <a:pt x="10542" y="20053"/>
                  <a:pt x="10455" y="20101"/>
                  <a:pt x="10365" y="20150"/>
                </a:cubicBezTo>
                <a:close/>
                <a:moveTo>
                  <a:pt x="10092" y="19720"/>
                </a:moveTo>
                <a:cubicBezTo>
                  <a:pt x="10299" y="19645"/>
                  <a:pt x="10479" y="19609"/>
                  <a:pt x="10655" y="19609"/>
                </a:cubicBezTo>
                <a:cubicBezTo>
                  <a:pt x="10659" y="19609"/>
                  <a:pt x="10659" y="19609"/>
                  <a:pt x="10659" y="19609"/>
                </a:cubicBezTo>
                <a:cubicBezTo>
                  <a:pt x="10835" y="19609"/>
                  <a:pt x="11015" y="19645"/>
                  <a:pt x="11223" y="19720"/>
                </a:cubicBezTo>
                <a:cubicBezTo>
                  <a:pt x="11031" y="19796"/>
                  <a:pt x="10830" y="19900"/>
                  <a:pt x="10657" y="19992"/>
                </a:cubicBezTo>
                <a:cubicBezTo>
                  <a:pt x="10484" y="19900"/>
                  <a:pt x="10283" y="19796"/>
                  <a:pt x="10092" y="19720"/>
                </a:cubicBezTo>
                <a:close/>
                <a:moveTo>
                  <a:pt x="10948" y="20150"/>
                </a:moveTo>
                <a:cubicBezTo>
                  <a:pt x="10859" y="20101"/>
                  <a:pt x="10772" y="20053"/>
                  <a:pt x="10689" y="20009"/>
                </a:cubicBezTo>
                <a:cubicBezTo>
                  <a:pt x="10865" y="19915"/>
                  <a:pt x="11070" y="19811"/>
                  <a:pt x="11264" y="19736"/>
                </a:cubicBezTo>
                <a:cubicBezTo>
                  <a:pt x="11687" y="19923"/>
                  <a:pt x="12002" y="20298"/>
                  <a:pt x="12110" y="20744"/>
                </a:cubicBezTo>
                <a:cubicBezTo>
                  <a:pt x="11652" y="20533"/>
                  <a:pt x="11278" y="20330"/>
                  <a:pt x="10948" y="20150"/>
                </a:cubicBezTo>
                <a:close/>
                <a:moveTo>
                  <a:pt x="12152" y="21380"/>
                </a:moveTo>
                <a:cubicBezTo>
                  <a:pt x="12171" y="21284"/>
                  <a:pt x="12180" y="21186"/>
                  <a:pt x="12180" y="21088"/>
                </a:cubicBezTo>
                <a:cubicBezTo>
                  <a:pt x="12180" y="20990"/>
                  <a:pt x="12171" y="20892"/>
                  <a:pt x="12152" y="20796"/>
                </a:cubicBezTo>
                <a:cubicBezTo>
                  <a:pt x="12385" y="20902"/>
                  <a:pt x="12614" y="20997"/>
                  <a:pt x="12851" y="21088"/>
                </a:cubicBezTo>
                <a:cubicBezTo>
                  <a:pt x="12613" y="21179"/>
                  <a:pt x="12384" y="21275"/>
                  <a:pt x="12152" y="21380"/>
                </a:cubicBezTo>
                <a:close/>
                <a:moveTo>
                  <a:pt x="12144" y="20759"/>
                </a:moveTo>
                <a:cubicBezTo>
                  <a:pt x="12060" y="20389"/>
                  <a:pt x="11840" y="20066"/>
                  <a:pt x="11530" y="19851"/>
                </a:cubicBezTo>
                <a:cubicBezTo>
                  <a:pt x="11718" y="19941"/>
                  <a:pt x="11921" y="20051"/>
                  <a:pt x="12149" y="20176"/>
                </a:cubicBezTo>
                <a:cubicBezTo>
                  <a:pt x="12342" y="20281"/>
                  <a:pt x="12561" y="20401"/>
                  <a:pt x="12802" y="20524"/>
                </a:cubicBezTo>
                <a:cubicBezTo>
                  <a:pt x="12850" y="20700"/>
                  <a:pt x="12875" y="20882"/>
                  <a:pt x="12877" y="21066"/>
                </a:cubicBezTo>
                <a:cubicBezTo>
                  <a:pt x="12628" y="20971"/>
                  <a:pt x="12388" y="20871"/>
                  <a:pt x="12144" y="20759"/>
                </a:cubicBezTo>
                <a:close/>
                <a:moveTo>
                  <a:pt x="31142" y="12321"/>
                </a:moveTo>
                <a:cubicBezTo>
                  <a:pt x="31145" y="12912"/>
                  <a:pt x="31379" y="13467"/>
                  <a:pt x="31801" y="13885"/>
                </a:cubicBezTo>
                <a:cubicBezTo>
                  <a:pt x="32225" y="14306"/>
                  <a:pt x="32790" y="14537"/>
                  <a:pt x="33391" y="14537"/>
                </a:cubicBezTo>
                <a:cubicBezTo>
                  <a:pt x="33992" y="14537"/>
                  <a:pt x="34557" y="14306"/>
                  <a:pt x="34982" y="13885"/>
                </a:cubicBezTo>
                <a:cubicBezTo>
                  <a:pt x="35402" y="13469"/>
                  <a:pt x="35636" y="12916"/>
                  <a:pt x="35641" y="12328"/>
                </a:cubicBezTo>
                <a:cubicBezTo>
                  <a:pt x="35641" y="12310"/>
                  <a:pt x="35641" y="12310"/>
                  <a:pt x="35641" y="12310"/>
                </a:cubicBezTo>
                <a:cubicBezTo>
                  <a:pt x="35643" y="12309"/>
                  <a:pt x="35643" y="12309"/>
                  <a:pt x="35643" y="12309"/>
                </a:cubicBezTo>
                <a:cubicBezTo>
                  <a:pt x="35641" y="12308"/>
                  <a:pt x="35641" y="12308"/>
                  <a:pt x="35641" y="12308"/>
                </a:cubicBezTo>
                <a:cubicBezTo>
                  <a:pt x="35641" y="12289"/>
                  <a:pt x="35641" y="12289"/>
                  <a:pt x="35641" y="12289"/>
                </a:cubicBezTo>
                <a:cubicBezTo>
                  <a:pt x="35636" y="11701"/>
                  <a:pt x="35402" y="11149"/>
                  <a:pt x="34982" y="10733"/>
                </a:cubicBezTo>
                <a:cubicBezTo>
                  <a:pt x="34557" y="10312"/>
                  <a:pt x="33992" y="10080"/>
                  <a:pt x="33391" y="10080"/>
                </a:cubicBezTo>
                <a:cubicBezTo>
                  <a:pt x="32790" y="10080"/>
                  <a:pt x="32225" y="10312"/>
                  <a:pt x="31801" y="10733"/>
                </a:cubicBezTo>
                <a:cubicBezTo>
                  <a:pt x="31379" y="11151"/>
                  <a:pt x="31145" y="11706"/>
                  <a:pt x="31142" y="12296"/>
                </a:cubicBezTo>
                <a:cubicBezTo>
                  <a:pt x="31142" y="12308"/>
                  <a:pt x="31142" y="12308"/>
                  <a:pt x="31142" y="12308"/>
                </a:cubicBezTo>
                <a:cubicBezTo>
                  <a:pt x="31139" y="12309"/>
                  <a:pt x="31139" y="12309"/>
                  <a:pt x="31139" y="12309"/>
                </a:cubicBezTo>
                <a:cubicBezTo>
                  <a:pt x="31142" y="12310"/>
                  <a:pt x="31142" y="12310"/>
                  <a:pt x="31142" y="12310"/>
                </a:cubicBezTo>
                <a:lnTo>
                  <a:pt x="31142" y="12321"/>
                </a:lnTo>
                <a:close/>
                <a:moveTo>
                  <a:pt x="31257" y="12912"/>
                </a:moveTo>
                <a:cubicBezTo>
                  <a:pt x="31487" y="13030"/>
                  <a:pt x="31698" y="13145"/>
                  <a:pt x="31885" y="13247"/>
                </a:cubicBezTo>
                <a:cubicBezTo>
                  <a:pt x="32206" y="13423"/>
                  <a:pt x="32484" y="13575"/>
                  <a:pt x="32742" y="13677"/>
                </a:cubicBezTo>
                <a:cubicBezTo>
                  <a:pt x="32534" y="13753"/>
                  <a:pt x="32354" y="13788"/>
                  <a:pt x="32176" y="13788"/>
                </a:cubicBezTo>
                <a:cubicBezTo>
                  <a:pt x="32004" y="13788"/>
                  <a:pt x="31835" y="13759"/>
                  <a:pt x="31674" y="13702"/>
                </a:cubicBezTo>
                <a:cubicBezTo>
                  <a:pt x="31484" y="13473"/>
                  <a:pt x="31340" y="13200"/>
                  <a:pt x="31257" y="12912"/>
                </a:cubicBezTo>
                <a:close/>
                <a:moveTo>
                  <a:pt x="33391" y="11212"/>
                </a:moveTo>
                <a:cubicBezTo>
                  <a:pt x="33218" y="11120"/>
                  <a:pt x="33018" y="11017"/>
                  <a:pt x="32826" y="10941"/>
                </a:cubicBezTo>
                <a:cubicBezTo>
                  <a:pt x="33033" y="10865"/>
                  <a:pt x="33213" y="10830"/>
                  <a:pt x="33389" y="10829"/>
                </a:cubicBezTo>
                <a:cubicBezTo>
                  <a:pt x="33393" y="10829"/>
                  <a:pt x="33393" y="10829"/>
                  <a:pt x="33393" y="10829"/>
                </a:cubicBezTo>
                <a:cubicBezTo>
                  <a:pt x="33570" y="10830"/>
                  <a:pt x="33749" y="10865"/>
                  <a:pt x="33957" y="10941"/>
                </a:cubicBezTo>
                <a:cubicBezTo>
                  <a:pt x="33764" y="11017"/>
                  <a:pt x="33564" y="11120"/>
                  <a:pt x="33391" y="11212"/>
                </a:cubicBezTo>
                <a:close/>
                <a:moveTo>
                  <a:pt x="33998" y="10957"/>
                </a:moveTo>
                <a:cubicBezTo>
                  <a:pt x="34421" y="11143"/>
                  <a:pt x="34736" y="11519"/>
                  <a:pt x="34844" y="11964"/>
                </a:cubicBezTo>
                <a:cubicBezTo>
                  <a:pt x="34386" y="11754"/>
                  <a:pt x="34012" y="11550"/>
                  <a:pt x="33682" y="11370"/>
                </a:cubicBezTo>
                <a:cubicBezTo>
                  <a:pt x="33657" y="11356"/>
                  <a:pt x="33657" y="11356"/>
                  <a:pt x="33657" y="11356"/>
                </a:cubicBezTo>
                <a:cubicBezTo>
                  <a:pt x="33576" y="11312"/>
                  <a:pt x="33499" y="11270"/>
                  <a:pt x="33423" y="11229"/>
                </a:cubicBezTo>
                <a:cubicBezTo>
                  <a:pt x="33600" y="11135"/>
                  <a:pt x="33804" y="11031"/>
                  <a:pt x="33998" y="10957"/>
                </a:cubicBezTo>
                <a:close/>
                <a:moveTo>
                  <a:pt x="33360" y="11229"/>
                </a:moveTo>
                <a:cubicBezTo>
                  <a:pt x="33284" y="11270"/>
                  <a:pt x="33206" y="11312"/>
                  <a:pt x="33126" y="11356"/>
                </a:cubicBezTo>
                <a:cubicBezTo>
                  <a:pt x="33100" y="11370"/>
                  <a:pt x="33100" y="11370"/>
                  <a:pt x="33100" y="11370"/>
                </a:cubicBezTo>
                <a:cubicBezTo>
                  <a:pt x="32770" y="11550"/>
                  <a:pt x="32396" y="11754"/>
                  <a:pt x="31939" y="11964"/>
                </a:cubicBezTo>
                <a:cubicBezTo>
                  <a:pt x="32047" y="11519"/>
                  <a:pt x="32361" y="11143"/>
                  <a:pt x="32784" y="10957"/>
                </a:cubicBezTo>
                <a:cubicBezTo>
                  <a:pt x="32978" y="11031"/>
                  <a:pt x="33183" y="11135"/>
                  <a:pt x="33360" y="11229"/>
                </a:cubicBezTo>
                <a:close/>
                <a:moveTo>
                  <a:pt x="33114" y="11396"/>
                </a:moveTo>
                <a:cubicBezTo>
                  <a:pt x="33210" y="11344"/>
                  <a:pt x="33302" y="11294"/>
                  <a:pt x="33391" y="11246"/>
                </a:cubicBezTo>
                <a:cubicBezTo>
                  <a:pt x="33480" y="11294"/>
                  <a:pt x="33572" y="11344"/>
                  <a:pt x="33669" y="11397"/>
                </a:cubicBezTo>
                <a:cubicBezTo>
                  <a:pt x="34005" y="11580"/>
                  <a:pt x="34385" y="11787"/>
                  <a:pt x="34852" y="12001"/>
                </a:cubicBezTo>
                <a:cubicBezTo>
                  <a:pt x="34874" y="12102"/>
                  <a:pt x="34885" y="12205"/>
                  <a:pt x="34885" y="12309"/>
                </a:cubicBezTo>
                <a:cubicBezTo>
                  <a:pt x="34885" y="12412"/>
                  <a:pt x="34874" y="12516"/>
                  <a:pt x="34852" y="12616"/>
                </a:cubicBezTo>
                <a:cubicBezTo>
                  <a:pt x="34384" y="12831"/>
                  <a:pt x="34003" y="13038"/>
                  <a:pt x="33668" y="13221"/>
                </a:cubicBezTo>
                <a:cubicBezTo>
                  <a:pt x="33572" y="13274"/>
                  <a:pt x="33480" y="13324"/>
                  <a:pt x="33391" y="13371"/>
                </a:cubicBezTo>
                <a:cubicBezTo>
                  <a:pt x="33302" y="13324"/>
                  <a:pt x="33210" y="13274"/>
                  <a:pt x="33114" y="13221"/>
                </a:cubicBezTo>
                <a:cubicBezTo>
                  <a:pt x="32779" y="13038"/>
                  <a:pt x="32399" y="12831"/>
                  <a:pt x="31930" y="12616"/>
                </a:cubicBezTo>
                <a:cubicBezTo>
                  <a:pt x="31909" y="12516"/>
                  <a:pt x="31898" y="12412"/>
                  <a:pt x="31898" y="12309"/>
                </a:cubicBezTo>
                <a:cubicBezTo>
                  <a:pt x="31898" y="12205"/>
                  <a:pt x="31909" y="12102"/>
                  <a:pt x="31930" y="12001"/>
                </a:cubicBezTo>
                <a:cubicBezTo>
                  <a:pt x="32399" y="11787"/>
                  <a:pt x="32779" y="11579"/>
                  <a:pt x="33114" y="11396"/>
                </a:cubicBezTo>
                <a:close/>
                <a:moveTo>
                  <a:pt x="33423" y="13388"/>
                </a:moveTo>
                <a:cubicBezTo>
                  <a:pt x="33506" y="13343"/>
                  <a:pt x="33593" y="13296"/>
                  <a:pt x="33682" y="13247"/>
                </a:cubicBezTo>
                <a:cubicBezTo>
                  <a:pt x="34012" y="13067"/>
                  <a:pt x="34386" y="12864"/>
                  <a:pt x="34844" y="12653"/>
                </a:cubicBezTo>
                <a:cubicBezTo>
                  <a:pt x="34736" y="13099"/>
                  <a:pt x="34421" y="13474"/>
                  <a:pt x="33998" y="13661"/>
                </a:cubicBezTo>
                <a:cubicBezTo>
                  <a:pt x="33804" y="13586"/>
                  <a:pt x="33599" y="13482"/>
                  <a:pt x="33423" y="13388"/>
                </a:cubicBezTo>
                <a:close/>
                <a:moveTo>
                  <a:pt x="33957" y="13677"/>
                </a:moveTo>
                <a:cubicBezTo>
                  <a:pt x="33749" y="13752"/>
                  <a:pt x="33569" y="13788"/>
                  <a:pt x="33393" y="13788"/>
                </a:cubicBezTo>
                <a:cubicBezTo>
                  <a:pt x="33389" y="13788"/>
                  <a:pt x="33389" y="13788"/>
                  <a:pt x="33389" y="13788"/>
                </a:cubicBezTo>
                <a:cubicBezTo>
                  <a:pt x="33213" y="13788"/>
                  <a:pt x="33033" y="13752"/>
                  <a:pt x="32826" y="13677"/>
                </a:cubicBezTo>
                <a:cubicBezTo>
                  <a:pt x="33017" y="13601"/>
                  <a:pt x="33218" y="13497"/>
                  <a:pt x="33391" y="13405"/>
                </a:cubicBezTo>
                <a:cubicBezTo>
                  <a:pt x="33564" y="13497"/>
                  <a:pt x="33765" y="13600"/>
                  <a:pt x="33957" y="13677"/>
                </a:cubicBezTo>
                <a:close/>
                <a:moveTo>
                  <a:pt x="33100" y="13247"/>
                </a:moveTo>
                <a:cubicBezTo>
                  <a:pt x="33190" y="13296"/>
                  <a:pt x="33276" y="13343"/>
                  <a:pt x="33360" y="13388"/>
                </a:cubicBezTo>
                <a:cubicBezTo>
                  <a:pt x="33183" y="13482"/>
                  <a:pt x="32979" y="13586"/>
                  <a:pt x="32784" y="13661"/>
                </a:cubicBezTo>
                <a:cubicBezTo>
                  <a:pt x="32361" y="13474"/>
                  <a:pt x="32047" y="13099"/>
                  <a:pt x="31939" y="12653"/>
                </a:cubicBezTo>
                <a:cubicBezTo>
                  <a:pt x="32396" y="12863"/>
                  <a:pt x="32770" y="13067"/>
                  <a:pt x="33100" y="13247"/>
                </a:cubicBezTo>
                <a:close/>
                <a:moveTo>
                  <a:pt x="34961" y="13864"/>
                </a:moveTo>
                <a:cubicBezTo>
                  <a:pt x="34542" y="14279"/>
                  <a:pt x="33984" y="14508"/>
                  <a:pt x="33391" y="14508"/>
                </a:cubicBezTo>
                <a:cubicBezTo>
                  <a:pt x="32798" y="14508"/>
                  <a:pt x="32241" y="14279"/>
                  <a:pt x="31822" y="13864"/>
                </a:cubicBezTo>
                <a:cubicBezTo>
                  <a:pt x="31784" y="13826"/>
                  <a:pt x="31747" y="13787"/>
                  <a:pt x="31711" y="13746"/>
                </a:cubicBezTo>
                <a:cubicBezTo>
                  <a:pt x="31861" y="13794"/>
                  <a:pt x="32017" y="13818"/>
                  <a:pt x="32176" y="13818"/>
                </a:cubicBezTo>
                <a:cubicBezTo>
                  <a:pt x="32366" y="13818"/>
                  <a:pt x="32559" y="13778"/>
                  <a:pt x="32784" y="13693"/>
                </a:cubicBezTo>
                <a:cubicBezTo>
                  <a:pt x="32975" y="13776"/>
                  <a:pt x="33179" y="13818"/>
                  <a:pt x="33389" y="13818"/>
                </a:cubicBezTo>
                <a:cubicBezTo>
                  <a:pt x="33393" y="13818"/>
                  <a:pt x="33393" y="13818"/>
                  <a:pt x="33393" y="13818"/>
                </a:cubicBezTo>
                <a:cubicBezTo>
                  <a:pt x="33603" y="13818"/>
                  <a:pt x="33806" y="13776"/>
                  <a:pt x="33999" y="13693"/>
                </a:cubicBezTo>
                <a:cubicBezTo>
                  <a:pt x="34223" y="13778"/>
                  <a:pt x="34416" y="13818"/>
                  <a:pt x="34606" y="13818"/>
                </a:cubicBezTo>
                <a:cubicBezTo>
                  <a:pt x="34765" y="13818"/>
                  <a:pt x="34921" y="13794"/>
                  <a:pt x="35071" y="13746"/>
                </a:cubicBezTo>
                <a:cubicBezTo>
                  <a:pt x="35036" y="13787"/>
                  <a:pt x="34999" y="13826"/>
                  <a:pt x="34961" y="13864"/>
                </a:cubicBezTo>
                <a:close/>
                <a:moveTo>
                  <a:pt x="35108" y="13702"/>
                </a:moveTo>
                <a:cubicBezTo>
                  <a:pt x="34947" y="13759"/>
                  <a:pt x="34778" y="13788"/>
                  <a:pt x="34606" y="13788"/>
                </a:cubicBezTo>
                <a:cubicBezTo>
                  <a:pt x="34429" y="13788"/>
                  <a:pt x="34248" y="13753"/>
                  <a:pt x="34040" y="13677"/>
                </a:cubicBezTo>
                <a:cubicBezTo>
                  <a:pt x="34298" y="13575"/>
                  <a:pt x="34576" y="13423"/>
                  <a:pt x="34897" y="13247"/>
                </a:cubicBezTo>
                <a:cubicBezTo>
                  <a:pt x="35084" y="13145"/>
                  <a:pt x="35295" y="13030"/>
                  <a:pt x="35525" y="12912"/>
                </a:cubicBezTo>
                <a:cubicBezTo>
                  <a:pt x="35442" y="13200"/>
                  <a:pt x="35299" y="13473"/>
                  <a:pt x="35108" y="13702"/>
                </a:cubicBezTo>
                <a:close/>
                <a:moveTo>
                  <a:pt x="35536" y="12873"/>
                </a:moveTo>
                <a:cubicBezTo>
                  <a:pt x="35293" y="12997"/>
                  <a:pt x="35066" y="13121"/>
                  <a:pt x="34883" y="13221"/>
                </a:cubicBezTo>
                <a:cubicBezTo>
                  <a:pt x="34656" y="13345"/>
                  <a:pt x="34453" y="13456"/>
                  <a:pt x="34264" y="13546"/>
                </a:cubicBezTo>
                <a:cubicBezTo>
                  <a:pt x="34574" y="13331"/>
                  <a:pt x="34795" y="13008"/>
                  <a:pt x="34878" y="12637"/>
                </a:cubicBezTo>
                <a:cubicBezTo>
                  <a:pt x="35122" y="12526"/>
                  <a:pt x="35361" y="12426"/>
                  <a:pt x="35611" y="12331"/>
                </a:cubicBezTo>
                <a:cubicBezTo>
                  <a:pt x="35609" y="12514"/>
                  <a:pt x="35584" y="12696"/>
                  <a:pt x="35536" y="12873"/>
                </a:cubicBezTo>
                <a:close/>
                <a:moveTo>
                  <a:pt x="34886" y="12016"/>
                </a:moveTo>
                <a:cubicBezTo>
                  <a:pt x="35119" y="12122"/>
                  <a:pt x="35348" y="12218"/>
                  <a:pt x="35585" y="12309"/>
                </a:cubicBezTo>
                <a:cubicBezTo>
                  <a:pt x="35348" y="12400"/>
                  <a:pt x="35119" y="12495"/>
                  <a:pt x="34886" y="12601"/>
                </a:cubicBezTo>
                <a:cubicBezTo>
                  <a:pt x="34905" y="12505"/>
                  <a:pt x="34915" y="12407"/>
                  <a:pt x="34915" y="12309"/>
                </a:cubicBezTo>
                <a:cubicBezTo>
                  <a:pt x="34915" y="12211"/>
                  <a:pt x="34905" y="12112"/>
                  <a:pt x="34886" y="12016"/>
                </a:cubicBezTo>
                <a:close/>
                <a:moveTo>
                  <a:pt x="35611" y="12287"/>
                </a:moveTo>
                <a:cubicBezTo>
                  <a:pt x="35362" y="12192"/>
                  <a:pt x="35122" y="12092"/>
                  <a:pt x="34878" y="11980"/>
                </a:cubicBezTo>
                <a:cubicBezTo>
                  <a:pt x="34795" y="11610"/>
                  <a:pt x="34574" y="11287"/>
                  <a:pt x="34264" y="11072"/>
                </a:cubicBezTo>
                <a:cubicBezTo>
                  <a:pt x="34453" y="11162"/>
                  <a:pt x="34656" y="11272"/>
                  <a:pt x="34883" y="11396"/>
                </a:cubicBezTo>
                <a:cubicBezTo>
                  <a:pt x="35076" y="11502"/>
                  <a:pt x="35295" y="11621"/>
                  <a:pt x="35536" y="11744"/>
                </a:cubicBezTo>
                <a:cubicBezTo>
                  <a:pt x="35584" y="11921"/>
                  <a:pt x="35609" y="12104"/>
                  <a:pt x="35611" y="12287"/>
                </a:cubicBezTo>
                <a:close/>
                <a:moveTo>
                  <a:pt x="35525" y="11705"/>
                </a:moveTo>
                <a:cubicBezTo>
                  <a:pt x="35294" y="11587"/>
                  <a:pt x="35083" y="11472"/>
                  <a:pt x="34895" y="11369"/>
                </a:cubicBezTo>
                <a:cubicBezTo>
                  <a:pt x="34575" y="11194"/>
                  <a:pt x="34297" y="11043"/>
                  <a:pt x="34040" y="10941"/>
                </a:cubicBezTo>
                <a:cubicBezTo>
                  <a:pt x="34248" y="10865"/>
                  <a:pt x="34429" y="10829"/>
                  <a:pt x="34606" y="10829"/>
                </a:cubicBezTo>
                <a:cubicBezTo>
                  <a:pt x="34778" y="10829"/>
                  <a:pt x="34947" y="10858"/>
                  <a:pt x="35108" y="10915"/>
                </a:cubicBezTo>
                <a:cubicBezTo>
                  <a:pt x="35299" y="11145"/>
                  <a:pt x="35443" y="11418"/>
                  <a:pt x="35525" y="11705"/>
                </a:cubicBezTo>
                <a:close/>
                <a:moveTo>
                  <a:pt x="31822" y="10754"/>
                </a:moveTo>
                <a:cubicBezTo>
                  <a:pt x="32241" y="10339"/>
                  <a:pt x="32798" y="10110"/>
                  <a:pt x="33391" y="10110"/>
                </a:cubicBezTo>
                <a:cubicBezTo>
                  <a:pt x="33984" y="10110"/>
                  <a:pt x="34542" y="10339"/>
                  <a:pt x="34961" y="10754"/>
                </a:cubicBezTo>
                <a:cubicBezTo>
                  <a:pt x="34999" y="10792"/>
                  <a:pt x="35036" y="10831"/>
                  <a:pt x="35071" y="10871"/>
                </a:cubicBezTo>
                <a:cubicBezTo>
                  <a:pt x="34921" y="10824"/>
                  <a:pt x="34765" y="10800"/>
                  <a:pt x="34606" y="10800"/>
                </a:cubicBezTo>
                <a:cubicBezTo>
                  <a:pt x="34416" y="10800"/>
                  <a:pt x="34223" y="10839"/>
                  <a:pt x="33999" y="10924"/>
                </a:cubicBezTo>
                <a:cubicBezTo>
                  <a:pt x="33807" y="10842"/>
                  <a:pt x="33603" y="10800"/>
                  <a:pt x="33393" y="10800"/>
                </a:cubicBezTo>
                <a:cubicBezTo>
                  <a:pt x="33389" y="10800"/>
                  <a:pt x="33389" y="10800"/>
                  <a:pt x="33389" y="10800"/>
                </a:cubicBezTo>
                <a:cubicBezTo>
                  <a:pt x="33179" y="10800"/>
                  <a:pt x="32975" y="10842"/>
                  <a:pt x="32784" y="10924"/>
                </a:cubicBezTo>
                <a:cubicBezTo>
                  <a:pt x="32559" y="10839"/>
                  <a:pt x="32366" y="10800"/>
                  <a:pt x="32176" y="10800"/>
                </a:cubicBezTo>
                <a:cubicBezTo>
                  <a:pt x="32017" y="10800"/>
                  <a:pt x="31861" y="10824"/>
                  <a:pt x="31711" y="10871"/>
                </a:cubicBezTo>
                <a:cubicBezTo>
                  <a:pt x="31746" y="10831"/>
                  <a:pt x="31783" y="10792"/>
                  <a:pt x="31822" y="10754"/>
                </a:cubicBezTo>
                <a:close/>
                <a:moveTo>
                  <a:pt x="31674" y="10915"/>
                </a:moveTo>
                <a:cubicBezTo>
                  <a:pt x="31835" y="10858"/>
                  <a:pt x="32004" y="10829"/>
                  <a:pt x="32176" y="10829"/>
                </a:cubicBezTo>
                <a:cubicBezTo>
                  <a:pt x="32354" y="10829"/>
                  <a:pt x="32534" y="10865"/>
                  <a:pt x="32742" y="10941"/>
                </a:cubicBezTo>
                <a:cubicBezTo>
                  <a:pt x="32485" y="11043"/>
                  <a:pt x="32206" y="11195"/>
                  <a:pt x="31885" y="11370"/>
                </a:cubicBezTo>
                <a:cubicBezTo>
                  <a:pt x="31699" y="11472"/>
                  <a:pt x="31488" y="11587"/>
                  <a:pt x="31257" y="11705"/>
                </a:cubicBezTo>
                <a:cubicBezTo>
                  <a:pt x="31340" y="11418"/>
                  <a:pt x="31484" y="11145"/>
                  <a:pt x="31674" y="10915"/>
                </a:cubicBezTo>
                <a:close/>
                <a:moveTo>
                  <a:pt x="31246" y="11744"/>
                </a:moveTo>
                <a:cubicBezTo>
                  <a:pt x="31485" y="11622"/>
                  <a:pt x="31703" y="11503"/>
                  <a:pt x="31896" y="11398"/>
                </a:cubicBezTo>
                <a:cubicBezTo>
                  <a:pt x="31899" y="11396"/>
                  <a:pt x="31899" y="11396"/>
                  <a:pt x="31899" y="11396"/>
                </a:cubicBezTo>
                <a:cubicBezTo>
                  <a:pt x="32126" y="11272"/>
                  <a:pt x="32329" y="11162"/>
                  <a:pt x="32519" y="11071"/>
                </a:cubicBezTo>
                <a:cubicBezTo>
                  <a:pt x="32208" y="11287"/>
                  <a:pt x="31988" y="11610"/>
                  <a:pt x="31904" y="11980"/>
                </a:cubicBezTo>
                <a:cubicBezTo>
                  <a:pt x="31660" y="12091"/>
                  <a:pt x="31420" y="12192"/>
                  <a:pt x="31172" y="12287"/>
                </a:cubicBezTo>
                <a:cubicBezTo>
                  <a:pt x="31173" y="12104"/>
                  <a:pt x="31198" y="11922"/>
                  <a:pt x="31246" y="11744"/>
                </a:cubicBezTo>
                <a:close/>
                <a:moveTo>
                  <a:pt x="31897" y="12601"/>
                </a:moveTo>
                <a:cubicBezTo>
                  <a:pt x="31664" y="12495"/>
                  <a:pt x="31434" y="12400"/>
                  <a:pt x="31197" y="12309"/>
                </a:cubicBezTo>
                <a:cubicBezTo>
                  <a:pt x="31434" y="12218"/>
                  <a:pt x="31663" y="12122"/>
                  <a:pt x="31897" y="12016"/>
                </a:cubicBezTo>
                <a:cubicBezTo>
                  <a:pt x="31878" y="12112"/>
                  <a:pt x="31868" y="12211"/>
                  <a:pt x="31868" y="12309"/>
                </a:cubicBezTo>
                <a:cubicBezTo>
                  <a:pt x="31868" y="12407"/>
                  <a:pt x="31878" y="12505"/>
                  <a:pt x="31897" y="12601"/>
                </a:cubicBezTo>
                <a:close/>
                <a:moveTo>
                  <a:pt x="31904" y="12637"/>
                </a:moveTo>
                <a:cubicBezTo>
                  <a:pt x="31988" y="13008"/>
                  <a:pt x="32208" y="13331"/>
                  <a:pt x="32519" y="13546"/>
                </a:cubicBezTo>
                <a:cubicBezTo>
                  <a:pt x="32330" y="13456"/>
                  <a:pt x="32127" y="13345"/>
                  <a:pt x="31899" y="13221"/>
                </a:cubicBezTo>
                <a:cubicBezTo>
                  <a:pt x="31706" y="13116"/>
                  <a:pt x="31486" y="12996"/>
                  <a:pt x="31246" y="12873"/>
                </a:cubicBezTo>
                <a:cubicBezTo>
                  <a:pt x="31198" y="12696"/>
                  <a:pt x="31173" y="12514"/>
                  <a:pt x="31172" y="12331"/>
                </a:cubicBezTo>
                <a:cubicBezTo>
                  <a:pt x="31421" y="12426"/>
                  <a:pt x="31661" y="12526"/>
                  <a:pt x="31904" y="12637"/>
                </a:cubicBezTo>
                <a:close/>
                <a:moveTo>
                  <a:pt x="32140" y="9499"/>
                </a:moveTo>
                <a:cubicBezTo>
                  <a:pt x="32562" y="9081"/>
                  <a:pt x="32796" y="8526"/>
                  <a:pt x="32799" y="7935"/>
                </a:cubicBezTo>
                <a:cubicBezTo>
                  <a:pt x="32790" y="7935"/>
                  <a:pt x="32790" y="7935"/>
                  <a:pt x="32790" y="7935"/>
                </a:cubicBezTo>
                <a:cubicBezTo>
                  <a:pt x="32790" y="7935"/>
                  <a:pt x="32790" y="7935"/>
                  <a:pt x="32790" y="7935"/>
                </a:cubicBezTo>
                <a:cubicBezTo>
                  <a:pt x="32799" y="7932"/>
                  <a:pt x="32799" y="7932"/>
                  <a:pt x="32799" y="7932"/>
                </a:cubicBezTo>
                <a:cubicBezTo>
                  <a:pt x="32799" y="7924"/>
                  <a:pt x="32799" y="7924"/>
                  <a:pt x="32799" y="7924"/>
                </a:cubicBezTo>
                <a:cubicBezTo>
                  <a:pt x="32801" y="7923"/>
                  <a:pt x="32801" y="7923"/>
                  <a:pt x="32801" y="7923"/>
                </a:cubicBezTo>
                <a:cubicBezTo>
                  <a:pt x="32799" y="7922"/>
                  <a:pt x="32799" y="7922"/>
                  <a:pt x="32799" y="7922"/>
                </a:cubicBezTo>
                <a:cubicBezTo>
                  <a:pt x="32799" y="7910"/>
                  <a:pt x="32799" y="7910"/>
                  <a:pt x="32799" y="7910"/>
                </a:cubicBezTo>
                <a:cubicBezTo>
                  <a:pt x="32796" y="7320"/>
                  <a:pt x="32562" y="6764"/>
                  <a:pt x="32140" y="6347"/>
                </a:cubicBezTo>
                <a:cubicBezTo>
                  <a:pt x="31715" y="5926"/>
                  <a:pt x="31150" y="5694"/>
                  <a:pt x="30549" y="5694"/>
                </a:cubicBezTo>
                <a:cubicBezTo>
                  <a:pt x="29949" y="5694"/>
                  <a:pt x="29384" y="5926"/>
                  <a:pt x="28959" y="6347"/>
                </a:cubicBezTo>
                <a:cubicBezTo>
                  <a:pt x="28539" y="6763"/>
                  <a:pt x="28305" y="7316"/>
                  <a:pt x="28300" y="7903"/>
                </a:cubicBezTo>
                <a:cubicBezTo>
                  <a:pt x="28300" y="7922"/>
                  <a:pt x="28300" y="7922"/>
                  <a:pt x="28300" y="7922"/>
                </a:cubicBezTo>
                <a:cubicBezTo>
                  <a:pt x="28297" y="7923"/>
                  <a:pt x="28297" y="7923"/>
                  <a:pt x="28297" y="7923"/>
                </a:cubicBezTo>
                <a:cubicBezTo>
                  <a:pt x="28300" y="7924"/>
                  <a:pt x="28300" y="7924"/>
                  <a:pt x="28300" y="7924"/>
                </a:cubicBezTo>
                <a:cubicBezTo>
                  <a:pt x="28300" y="7942"/>
                  <a:pt x="28300" y="7942"/>
                  <a:pt x="28300" y="7942"/>
                </a:cubicBezTo>
                <a:cubicBezTo>
                  <a:pt x="28305" y="8530"/>
                  <a:pt x="28539" y="9083"/>
                  <a:pt x="28959" y="9499"/>
                </a:cubicBezTo>
                <a:cubicBezTo>
                  <a:pt x="29384" y="9920"/>
                  <a:pt x="29949" y="10152"/>
                  <a:pt x="30549" y="10152"/>
                </a:cubicBezTo>
                <a:cubicBezTo>
                  <a:pt x="31150" y="10152"/>
                  <a:pt x="31715" y="9920"/>
                  <a:pt x="32140" y="9499"/>
                </a:cubicBezTo>
                <a:close/>
                <a:moveTo>
                  <a:pt x="32267" y="9316"/>
                </a:moveTo>
                <a:cubicBezTo>
                  <a:pt x="32106" y="9373"/>
                  <a:pt x="31937" y="9402"/>
                  <a:pt x="31764" y="9402"/>
                </a:cubicBezTo>
                <a:cubicBezTo>
                  <a:pt x="31587" y="9402"/>
                  <a:pt x="31407" y="9367"/>
                  <a:pt x="31199" y="9291"/>
                </a:cubicBezTo>
                <a:cubicBezTo>
                  <a:pt x="31455" y="9189"/>
                  <a:pt x="31733" y="9037"/>
                  <a:pt x="32053" y="8863"/>
                </a:cubicBezTo>
                <a:cubicBezTo>
                  <a:pt x="32056" y="8861"/>
                  <a:pt x="32056" y="8861"/>
                  <a:pt x="32056" y="8861"/>
                </a:cubicBezTo>
                <a:cubicBezTo>
                  <a:pt x="32242" y="8760"/>
                  <a:pt x="32453" y="8644"/>
                  <a:pt x="32684" y="8526"/>
                </a:cubicBezTo>
                <a:cubicBezTo>
                  <a:pt x="32601" y="8814"/>
                  <a:pt x="32457" y="9087"/>
                  <a:pt x="32267" y="9316"/>
                </a:cubicBezTo>
                <a:close/>
                <a:moveTo>
                  <a:pt x="30549" y="6826"/>
                </a:moveTo>
                <a:cubicBezTo>
                  <a:pt x="30377" y="6734"/>
                  <a:pt x="30176" y="6631"/>
                  <a:pt x="29984" y="6555"/>
                </a:cubicBezTo>
                <a:cubicBezTo>
                  <a:pt x="30191" y="6479"/>
                  <a:pt x="30371" y="6444"/>
                  <a:pt x="30548" y="6443"/>
                </a:cubicBezTo>
                <a:cubicBezTo>
                  <a:pt x="30551" y="6443"/>
                  <a:pt x="30551" y="6443"/>
                  <a:pt x="30551" y="6443"/>
                </a:cubicBezTo>
                <a:cubicBezTo>
                  <a:pt x="30728" y="6444"/>
                  <a:pt x="30908" y="6479"/>
                  <a:pt x="31115" y="6555"/>
                </a:cubicBezTo>
                <a:cubicBezTo>
                  <a:pt x="30923" y="6631"/>
                  <a:pt x="30722" y="6734"/>
                  <a:pt x="30549" y="6826"/>
                </a:cubicBezTo>
                <a:close/>
                <a:moveTo>
                  <a:pt x="31156" y="6571"/>
                </a:moveTo>
                <a:cubicBezTo>
                  <a:pt x="31579" y="6757"/>
                  <a:pt x="31894" y="7133"/>
                  <a:pt x="32002" y="7578"/>
                </a:cubicBezTo>
                <a:cubicBezTo>
                  <a:pt x="31544" y="7368"/>
                  <a:pt x="31171" y="7164"/>
                  <a:pt x="30840" y="6984"/>
                </a:cubicBezTo>
                <a:cubicBezTo>
                  <a:pt x="30751" y="6935"/>
                  <a:pt x="30665" y="6888"/>
                  <a:pt x="30581" y="6843"/>
                </a:cubicBezTo>
                <a:cubicBezTo>
                  <a:pt x="30758" y="6749"/>
                  <a:pt x="30962" y="6645"/>
                  <a:pt x="31156" y="6571"/>
                </a:cubicBezTo>
                <a:close/>
                <a:moveTo>
                  <a:pt x="30518" y="6843"/>
                </a:moveTo>
                <a:cubicBezTo>
                  <a:pt x="30439" y="6885"/>
                  <a:pt x="30358" y="6930"/>
                  <a:pt x="30274" y="6975"/>
                </a:cubicBezTo>
                <a:cubicBezTo>
                  <a:pt x="30258" y="6984"/>
                  <a:pt x="30258" y="6984"/>
                  <a:pt x="30258" y="6984"/>
                </a:cubicBezTo>
                <a:cubicBezTo>
                  <a:pt x="29929" y="7164"/>
                  <a:pt x="29556" y="7368"/>
                  <a:pt x="29097" y="7578"/>
                </a:cubicBezTo>
                <a:cubicBezTo>
                  <a:pt x="29205" y="7133"/>
                  <a:pt x="29520" y="6757"/>
                  <a:pt x="29943" y="6571"/>
                </a:cubicBezTo>
                <a:cubicBezTo>
                  <a:pt x="30137" y="6645"/>
                  <a:pt x="30341" y="6749"/>
                  <a:pt x="30518" y="6843"/>
                </a:cubicBezTo>
                <a:close/>
                <a:moveTo>
                  <a:pt x="30273" y="7010"/>
                </a:moveTo>
                <a:cubicBezTo>
                  <a:pt x="30368" y="6958"/>
                  <a:pt x="30460" y="6908"/>
                  <a:pt x="30549" y="6860"/>
                </a:cubicBezTo>
                <a:cubicBezTo>
                  <a:pt x="30638" y="6907"/>
                  <a:pt x="30730" y="6957"/>
                  <a:pt x="30826" y="7010"/>
                </a:cubicBezTo>
                <a:cubicBezTo>
                  <a:pt x="31161" y="7193"/>
                  <a:pt x="31541" y="7400"/>
                  <a:pt x="32010" y="7615"/>
                </a:cubicBezTo>
                <a:cubicBezTo>
                  <a:pt x="32032" y="7716"/>
                  <a:pt x="32043" y="7819"/>
                  <a:pt x="32043" y="7923"/>
                </a:cubicBezTo>
                <a:cubicBezTo>
                  <a:pt x="32043" y="8026"/>
                  <a:pt x="32032" y="8130"/>
                  <a:pt x="32010" y="8231"/>
                </a:cubicBezTo>
                <a:cubicBezTo>
                  <a:pt x="31542" y="8445"/>
                  <a:pt x="31162" y="8652"/>
                  <a:pt x="30826" y="8835"/>
                </a:cubicBezTo>
                <a:cubicBezTo>
                  <a:pt x="30809" y="8845"/>
                  <a:pt x="30809" y="8845"/>
                  <a:pt x="30809" y="8845"/>
                </a:cubicBezTo>
                <a:cubicBezTo>
                  <a:pt x="30719" y="8894"/>
                  <a:pt x="30633" y="8941"/>
                  <a:pt x="30549" y="8985"/>
                </a:cubicBezTo>
                <a:cubicBezTo>
                  <a:pt x="30460" y="8938"/>
                  <a:pt x="30368" y="8888"/>
                  <a:pt x="30271" y="8834"/>
                </a:cubicBezTo>
                <a:cubicBezTo>
                  <a:pt x="29935" y="8651"/>
                  <a:pt x="29556" y="8444"/>
                  <a:pt x="29089" y="8231"/>
                </a:cubicBezTo>
                <a:cubicBezTo>
                  <a:pt x="29067" y="8130"/>
                  <a:pt x="29056" y="8026"/>
                  <a:pt x="29056" y="7923"/>
                </a:cubicBezTo>
                <a:cubicBezTo>
                  <a:pt x="29056" y="7819"/>
                  <a:pt x="29067" y="7716"/>
                  <a:pt x="29089" y="7615"/>
                </a:cubicBezTo>
                <a:cubicBezTo>
                  <a:pt x="29557" y="7401"/>
                  <a:pt x="29937" y="7193"/>
                  <a:pt x="30273" y="7010"/>
                </a:cubicBezTo>
                <a:close/>
                <a:moveTo>
                  <a:pt x="30258" y="8861"/>
                </a:moveTo>
                <a:cubicBezTo>
                  <a:pt x="30269" y="8867"/>
                  <a:pt x="30269" y="8867"/>
                  <a:pt x="30269" y="8867"/>
                </a:cubicBezTo>
                <a:cubicBezTo>
                  <a:pt x="30355" y="8914"/>
                  <a:pt x="30437" y="8959"/>
                  <a:pt x="30518" y="9002"/>
                </a:cubicBezTo>
                <a:cubicBezTo>
                  <a:pt x="30341" y="9096"/>
                  <a:pt x="30136" y="9201"/>
                  <a:pt x="29943" y="9275"/>
                </a:cubicBezTo>
                <a:cubicBezTo>
                  <a:pt x="29520" y="9088"/>
                  <a:pt x="29205" y="8713"/>
                  <a:pt x="29097" y="8267"/>
                </a:cubicBezTo>
                <a:cubicBezTo>
                  <a:pt x="29554" y="8477"/>
                  <a:pt x="29928" y="8681"/>
                  <a:pt x="30258" y="8861"/>
                </a:cubicBezTo>
                <a:close/>
                <a:moveTo>
                  <a:pt x="30549" y="9019"/>
                </a:moveTo>
                <a:cubicBezTo>
                  <a:pt x="30722" y="9111"/>
                  <a:pt x="30923" y="9214"/>
                  <a:pt x="31115" y="9291"/>
                </a:cubicBezTo>
                <a:cubicBezTo>
                  <a:pt x="30907" y="9367"/>
                  <a:pt x="30728" y="9402"/>
                  <a:pt x="30551" y="9402"/>
                </a:cubicBezTo>
                <a:cubicBezTo>
                  <a:pt x="30548" y="9402"/>
                  <a:pt x="30548" y="9402"/>
                  <a:pt x="30548" y="9402"/>
                </a:cubicBezTo>
                <a:cubicBezTo>
                  <a:pt x="30371" y="9402"/>
                  <a:pt x="30191" y="9367"/>
                  <a:pt x="29984" y="9291"/>
                </a:cubicBezTo>
                <a:cubicBezTo>
                  <a:pt x="30176" y="9214"/>
                  <a:pt x="30377" y="9111"/>
                  <a:pt x="30549" y="9019"/>
                </a:cubicBezTo>
                <a:close/>
                <a:moveTo>
                  <a:pt x="30581" y="9002"/>
                </a:moveTo>
                <a:cubicBezTo>
                  <a:pt x="30661" y="8959"/>
                  <a:pt x="30744" y="8914"/>
                  <a:pt x="30830" y="8867"/>
                </a:cubicBezTo>
                <a:cubicBezTo>
                  <a:pt x="30841" y="8861"/>
                  <a:pt x="30841" y="8861"/>
                  <a:pt x="30841" y="8861"/>
                </a:cubicBezTo>
                <a:cubicBezTo>
                  <a:pt x="31171" y="8681"/>
                  <a:pt x="31544" y="8477"/>
                  <a:pt x="32002" y="8267"/>
                </a:cubicBezTo>
                <a:cubicBezTo>
                  <a:pt x="31894" y="8713"/>
                  <a:pt x="31579" y="9088"/>
                  <a:pt x="31156" y="9275"/>
                </a:cubicBezTo>
                <a:cubicBezTo>
                  <a:pt x="30963" y="9201"/>
                  <a:pt x="30758" y="9096"/>
                  <a:pt x="30581" y="9002"/>
                </a:cubicBezTo>
                <a:close/>
                <a:moveTo>
                  <a:pt x="32695" y="8487"/>
                </a:moveTo>
                <a:cubicBezTo>
                  <a:pt x="32454" y="8610"/>
                  <a:pt x="32235" y="8730"/>
                  <a:pt x="32041" y="8835"/>
                </a:cubicBezTo>
                <a:cubicBezTo>
                  <a:pt x="32039" y="8837"/>
                  <a:pt x="32039" y="8837"/>
                  <a:pt x="32039" y="8837"/>
                </a:cubicBezTo>
                <a:cubicBezTo>
                  <a:pt x="31812" y="8960"/>
                  <a:pt x="31610" y="9070"/>
                  <a:pt x="31422" y="9160"/>
                </a:cubicBezTo>
                <a:cubicBezTo>
                  <a:pt x="31733" y="8945"/>
                  <a:pt x="31953" y="8622"/>
                  <a:pt x="32036" y="8251"/>
                </a:cubicBezTo>
                <a:cubicBezTo>
                  <a:pt x="32280" y="8140"/>
                  <a:pt x="32520" y="8040"/>
                  <a:pt x="32769" y="7945"/>
                </a:cubicBezTo>
                <a:cubicBezTo>
                  <a:pt x="32767" y="8128"/>
                  <a:pt x="32742" y="8310"/>
                  <a:pt x="32695" y="8487"/>
                </a:cubicBezTo>
                <a:close/>
                <a:moveTo>
                  <a:pt x="32044" y="7630"/>
                </a:moveTo>
                <a:cubicBezTo>
                  <a:pt x="32277" y="7736"/>
                  <a:pt x="32506" y="7832"/>
                  <a:pt x="32743" y="7923"/>
                </a:cubicBezTo>
                <a:cubicBezTo>
                  <a:pt x="32506" y="8014"/>
                  <a:pt x="32276" y="8110"/>
                  <a:pt x="32044" y="8215"/>
                </a:cubicBezTo>
                <a:cubicBezTo>
                  <a:pt x="32063" y="8119"/>
                  <a:pt x="32073" y="8021"/>
                  <a:pt x="32073" y="7923"/>
                </a:cubicBezTo>
                <a:cubicBezTo>
                  <a:pt x="32073" y="7825"/>
                  <a:pt x="32063" y="7727"/>
                  <a:pt x="32044" y="7630"/>
                </a:cubicBezTo>
                <a:close/>
                <a:moveTo>
                  <a:pt x="32769" y="7901"/>
                </a:moveTo>
                <a:cubicBezTo>
                  <a:pt x="32520" y="7806"/>
                  <a:pt x="32280" y="7705"/>
                  <a:pt x="32036" y="7594"/>
                </a:cubicBezTo>
                <a:cubicBezTo>
                  <a:pt x="31953" y="7224"/>
                  <a:pt x="31733" y="6901"/>
                  <a:pt x="31422" y="6686"/>
                </a:cubicBezTo>
                <a:cubicBezTo>
                  <a:pt x="31612" y="6776"/>
                  <a:pt x="31814" y="6886"/>
                  <a:pt x="32042" y="7011"/>
                </a:cubicBezTo>
                <a:cubicBezTo>
                  <a:pt x="32236" y="7116"/>
                  <a:pt x="32455" y="7236"/>
                  <a:pt x="32695" y="7358"/>
                </a:cubicBezTo>
                <a:cubicBezTo>
                  <a:pt x="32742" y="7536"/>
                  <a:pt x="32767" y="7718"/>
                  <a:pt x="32769" y="7901"/>
                </a:cubicBezTo>
                <a:close/>
                <a:moveTo>
                  <a:pt x="32684" y="7319"/>
                </a:moveTo>
                <a:cubicBezTo>
                  <a:pt x="32453" y="7201"/>
                  <a:pt x="32242" y="7086"/>
                  <a:pt x="32055" y="6984"/>
                </a:cubicBezTo>
                <a:cubicBezTo>
                  <a:pt x="31734" y="6809"/>
                  <a:pt x="31456" y="6657"/>
                  <a:pt x="31199" y="6555"/>
                </a:cubicBezTo>
                <a:cubicBezTo>
                  <a:pt x="31407" y="6479"/>
                  <a:pt x="31587" y="6443"/>
                  <a:pt x="31764" y="6443"/>
                </a:cubicBezTo>
                <a:cubicBezTo>
                  <a:pt x="31937" y="6443"/>
                  <a:pt x="32106" y="6472"/>
                  <a:pt x="32267" y="6529"/>
                </a:cubicBezTo>
                <a:cubicBezTo>
                  <a:pt x="32457" y="6759"/>
                  <a:pt x="32601" y="7032"/>
                  <a:pt x="32684" y="7319"/>
                </a:cubicBezTo>
                <a:close/>
                <a:moveTo>
                  <a:pt x="28980" y="6368"/>
                </a:moveTo>
                <a:cubicBezTo>
                  <a:pt x="29399" y="5953"/>
                  <a:pt x="29956" y="5724"/>
                  <a:pt x="30549" y="5724"/>
                </a:cubicBezTo>
                <a:cubicBezTo>
                  <a:pt x="31142" y="5724"/>
                  <a:pt x="31700" y="5953"/>
                  <a:pt x="32119" y="6368"/>
                </a:cubicBezTo>
                <a:cubicBezTo>
                  <a:pt x="32157" y="6405"/>
                  <a:pt x="32194" y="6445"/>
                  <a:pt x="32229" y="6485"/>
                </a:cubicBezTo>
                <a:cubicBezTo>
                  <a:pt x="32079" y="6438"/>
                  <a:pt x="31923" y="6414"/>
                  <a:pt x="31764" y="6414"/>
                </a:cubicBezTo>
                <a:cubicBezTo>
                  <a:pt x="31575" y="6414"/>
                  <a:pt x="31382" y="6453"/>
                  <a:pt x="31157" y="6539"/>
                </a:cubicBezTo>
                <a:cubicBezTo>
                  <a:pt x="30965" y="6456"/>
                  <a:pt x="30762" y="6414"/>
                  <a:pt x="30551" y="6414"/>
                </a:cubicBezTo>
                <a:cubicBezTo>
                  <a:pt x="30548" y="6414"/>
                  <a:pt x="30548" y="6414"/>
                  <a:pt x="30548" y="6414"/>
                </a:cubicBezTo>
                <a:cubicBezTo>
                  <a:pt x="30337" y="6414"/>
                  <a:pt x="30133" y="6456"/>
                  <a:pt x="29942" y="6539"/>
                </a:cubicBezTo>
                <a:cubicBezTo>
                  <a:pt x="29717" y="6453"/>
                  <a:pt x="29524" y="6414"/>
                  <a:pt x="29335" y="6414"/>
                </a:cubicBezTo>
                <a:cubicBezTo>
                  <a:pt x="29176" y="6414"/>
                  <a:pt x="29019" y="6438"/>
                  <a:pt x="28869" y="6485"/>
                </a:cubicBezTo>
                <a:cubicBezTo>
                  <a:pt x="28905" y="6445"/>
                  <a:pt x="28942" y="6405"/>
                  <a:pt x="28980" y="6368"/>
                </a:cubicBezTo>
                <a:close/>
                <a:moveTo>
                  <a:pt x="28832" y="6529"/>
                </a:moveTo>
                <a:cubicBezTo>
                  <a:pt x="28993" y="6472"/>
                  <a:pt x="29162" y="6443"/>
                  <a:pt x="29335" y="6443"/>
                </a:cubicBezTo>
                <a:cubicBezTo>
                  <a:pt x="29512" y="6443"/>
                  <a:pt x="29692" y="6479"/>
                  <a:pt x="29900" y="6555"/>
                </a:cubicBezTo>
                <a:cubicBezTo>
                  <a:pt x="29643" y="6657"/>
                  <a:pt x="29364" y="6809"/>
                  <a:pt x="29043" y="6984"/>
                </a:cubicBezTo>
                <a:cubicBezTo>
                  <a:pt x="28857" y="7086"/>
                  <a:pt x="28646" y="7201"/>
                  <a:pt x="28415" y="7319"/>
                </a:cubicBezTo>
                <a:cubicBezTo>
                  <a:pt x="28498" y="7032"/>
                  <a:pt x="28642" y="6759"/>
                  <a:pt x="28832" y="6529"/>
                </a:cubicBezTo>
                <a:close/>
                <a:moveTo>
                  <a:pt x="28404" y="7358"/>
                </a:moveTo>
                <a:cubicBezTo>
                  <a:pt x="28643" y="7237"/>
                  <a:pt x="28861" y="7118"/>
                  <a:pt x="29053" y="7013"/>
                </a:cubicBezTo>
                <a:cubicBezTo>
                  <a:pt x="29058" y="7010"/>
                  <a:pt x="29058" y="7010"/>
                  <a:pt x="29058" y="7010"/>
                </a:cubicBezTo>
                <a:cubicBezTo>
                  <a:pt x="29285" y="6886"/>
                  <a:pt x="29487" y="6776"/>
                  <a:pt x="29677" y="6686"/>
                </a:cubicBezTo>
                <a:cubicBezTo>
                  <a:pt x="29366" y="6901"/>
                  <a:pt x="29146" y="7224"/>
                  <a:pt x="29063" y="7594"/>
                </a:cubicBezTo>
                <a:cubicBezTo>
                  <a:pt x="28819" y="7705"/>
                  <a:pt x="28579" y="7806"/>
                  <a:pt x="28330" y="7901"/>
                </a:cubicBezTo>
                <a:cubicBezTo>
                  <a:pt x="28332" y="7718"/>
                  <a:pt x="28357" y="7535"/>
                  <a:pt x="28404" y="7358"/>
                </a:cubicBezTo>
                <a:close/>
                <a:moveTo>
                  <a:pt x="29055" y="8215"/>
                </a:moveTo>
                <a:cubicBezTo>
                  <a:pt x="28822" y="8110"/>
                  <a:pt x="28593" y="8014"/>
                  <a:pt x="28355" y="7923"/>
                </a:cubicBezTo>
                <a:cubicBezTo>
                  <a:pt x="28593" y="7832"/>
                  <a:pt x="28822" y="7736"/>
                  <a:pt x="29055" y="7630"/>
                </a:cubicBezTo>
                <a:cubicBezTo>
                  <a:pt x="29036" y="7727"/>
                  <a:pt x="29026" y="7825"/>
                  <a:pt x="29026" y="7923"/>
                </a:cubicBezTo>
                <a:cubicBezTo>
                  <a:pt x="29026" y="8021"/>
                  <a:pt x="29036" y="8119"/>
                  <a:pt x="29055" y="8215"/>
                </a:cubicBezTo>
                <a:close/>
                <a:moveTo>
                  <a:pt x="28330" y="7945"/>
                </a:moveTo>
                <a:cubicBezTo>
                  <a:pt x="28579" y="8040"/>
                  <a:pt x="28819" y="8140"/>
                  <a:pt x="29063" y="8251"/>
                </a:cubicBezTo>
                <a:cubicBezTo>
                  <a:pt x="29146" y="8622"/>
                  <a:pt x="29366" y="8945"/>
                  <a:pt x="29677" y="9160"/>
                </a:cubicBezTo>
                <a:cubicBezTo>
                  <a:pt x="29489" y="9070"/>
                  <a:pt x="29287" y="8960"/>
                  <a:pt x="29061" y="8837"/>
                </a:cubicBezTo>
                <a:cubicBezTo>
                  <a:pt x="29056" y="8835"/>
                  <a:pt x="29056" y="8835"/>
                  <a:pt x="29056" y="8835"/>
                </a:cubicBezTo>
                <a:cubicBezTo>
                  <a:pt x="28863" y="8729"/>
                  <a:pt x="28644" y="8610"/>
                  <a:pt x="28404" y="8487"/>
                </a:cubicBezTo>
                <a:cubicBezTo>
                  <a:pt x="28357" y="8311"/>
                  <a:pt x="28332" y="8129"/>
                  <a:pt x="28330" y="7945"/>
                </a:cubicBezTo>
                <a:close/>
                <a:moveTo>
                  <a:pt x="28415" y="8526"/>
                </a:moveTo>
                <a:cubicBezTo>
                  <a:pt x="28646" y="8645"/>
                  <a:pt x="28857" y="8760"/>
                  <a:pt x="29045" y="8862"/>
                </a:cubicBezTo>
                <a:cubicBezTo>
                  <a:pt x="29365" y="9037"/>
                  <a:pt x="29643" y="9189"/>
                  <a:pt x="29900" y="9291"/>
                </a:cubicBezTo>
                <a:cubicBezTo>
                  <a:pt x="29692" y="9367"/>
                  <a:pt x="29512" y="9402"/>
                  <a:pt x="29335" y="9402"/>
                </a:cubicBezTo>
                <a:cubicBezTo>
                  <a:pt x="29162" y="9402"/>
                  <a:pt x="28993" y="9373"/>
                  <a:pt x="28832" y="9316"/>
                </a:cubicBezTo>
                <a:cubicBezTo>
                  <a:pt x="28642" y="9087"/>
                  <a:pt x="28498" y="8814"/>
                  <a:pt x="28415" y="8526"/>
                </a:cubicBezTo>
                <a:close/>
                <a:moveTo>
                  <a:pt x="28869" y="9360"/>
                </a:moveTo>
                <a:cubicBezTo>
                  <a:pt x="29019" y="9408"/>
                  <a:pt x="29176" y="9432"/>
                  <a:pt x="29335" y="9432"/>
                </a:cubicBezTo>
                <a:cubicBezTo>
                  <a:pt x="29524" y="9432"/>
                  <a:pt x="29717" y="9392"/>
                  <a:pt x="29942" y="9307"/>
                </a:cubicBezTo>
                <a:cubicBezTo>
                  <a:pt x="30133" y="9390"/>
                  <a:pt x="30337" y="9432"/>
                  <a:pt x="30548" y="9432"/>
                </a:cubicBezTo>
                <a:cubicBezTo>
                  <a:pt x="30551" y="9432"/>
                  <a:pt x="30551" y="9432"/>
                  <a:pt x="30551" y="9432"/>
                </a:cubicBezTo>
                <a:cubicBezTo>
                  <a:pt x="30761" y="9432"/>
                  <a:pt x="30964" y="9390"/>
                  <a:pt x="31157" y="9307"/>
                </a:cubicBezTo>
                <a:cubicBezTo>
                  <a:pt x="31382" y="9392"/>
                  <a:pt x="31575" y="9432"/>
                  <a:pt x="31764" y="9432"/>
                </a:cubicBezTo>
                <a:cubicBezTo>
                  <a:pt x="31923" y="9432"/>
                  <a:pt x="32079" y="9408"/>
                  <a:pt x="32229" y="9360"/>
                </a:cubicBezTo>
                <a:cubicBezTo>
                  <a:pt x="32194" y="9401"/>
                  <a:pt x="32157" y="9440"/>
                  <a:pt x="32119" y="9478"/>
                </a:cubicBezTo>
                <a:cubicBezTo>
                  <a:pt x="31700" y="9893"/>
                  <a:pt x="31142" y="10122"/>
                  <a:pt x="30549" y="10122"/>
                </a:cubicBezTo>
                <a:cubicBezTo>
                  <a:pt x="29956" y="10122"/>
                  <a:pt x="29399" y="9893"/>
                  <a:pt x="28980" y="9478"/>
                </a:cubicBezTo>
                <a:cubicBezTo>
                  <a:pt x="28942" y="9440"/>
                  <a:pt x="28905" y="9401"/>
                  <a:pt x="28869" y="9360"/>
                </a:cubicBezTo>
                <a:close/>
                <a:moveTo>
                  <a:pt x="19775" y="12328"/>
                </a:moveTo>
                <a:cubicBezTo>
                  <a:pt x="19780" y="12916"/>
                  <a:pt x="20014" y="13469"/>
                  <a:pt x="20433" y="13885"/>
                </a:cubicBezTo>
                <a:cubicBezTo>
                  <a:pt x="20858" y="14306"/>
                  <a:pt x="21423" y="14537"/>
                  <a:pt x="22024" y="14537"/>
                </a:cubicBezTo>
                <a:cubicBezTo>
                  <a:pt x="22625" y="14537"/>
                  <a:pt x="23190" y="14306"/>
                  <a:pt x="23615" y="13885"/>
                </a:cubicBezTo>
                <a:cubicBezTo>
                  <a:pt x="24038" y="13465"/>
                  <a:pt x="24272" y="12908"/>
                  <a:pt x="24274" y="12315"/>
                </a:cubicBezTo>
                <a:cubicBezTo>
                  <a:pt x="24274" y="12310"/>
                  <a:pt x="24274" y="12310"/>
                  <a:pt x="24274" y="12310"/>
                </a:cubicBezTo>
                <a:cubicBezTo>
                  <a:pt x="24276" y="12309"/>
                  <a:pt x="24276" y="12309"/>
                  <a:pt x="24276" y="12309"/>
                </a:cubicBezTo>
                <a:cubicBezTo>
                  <a:pt x="24274" y="12308"/>
                  <a:pt x="24274" y="12308"/>
                  <a:pt x="24274" y="12308"/>
                </a:cubicBezTo>
                <a:cubicBezTo>
                  <a:pt x="24274" y="12302"/>
                  <a:pt x="24274" y="12302"/>
                  <a:pt x="24274" y="12302"/>
                </a:cubicBezTo>
                <a:cubicBezTo>
                  <a:pt x="24272" y="11710"/>
                  <a:pt x="24038" y="11152"/>
                  <a:pt x="23615" y="10733"/>
                </a:cubicBezTo>
                <a:cubicBezTo>
                  <a:pt x="23190" y="10312"/>
                  <a:pt x="22625" y="10080"/>
                  <a:pt x="22024" y="10080"/>
                </a:cubicBezTo>
                <a:cubicBezTo>
                  <a:pt x="21423" y="10080"/>
                  <a:pt x="20858" y="10312"/>
                  <a:pt x="20433" y="10733"/>
                </a:cubicBezTo>
                <a:cubicBezTo>
                  <a:pt x="20014" y="11149"/>
                  <a:pt x="19780" y="11702"/>
                  <a:pt x="19775" y="12289"/>
                </a:cubicBezTo>
                <a:cubicBezTo>
                  <a:pt x="19774" y="12308"/>
                  <a:pt x="19774" y="12308"/>
                  <a:pt x="19774" y="12308"/>
                </a:cubicBezTo>
                <a:cubicBezTo>
                  <a:pt x="19772" y="12309"/>
                  <a:pt x="19772" y="12309"/>
                  <a:pt x="19772" y="12309"/>
                </a:cubicBezTo>
                <a:cubicBezTo>
                  <a:pt x="19774" y="12310"/>
                  <a:pt x="19774" y="12310"/>
                  <a:pt x="19774" y="12310"/>
                </a:cubicBezTo>
                <a:lnTo>
                  <a:pt x="19775" y="12328"/>
                </a:lnTo>
                <a:close/>
                <a:moveTo>
                  <a:pt x="19890" y="12912"/>
                </a:moveTo>
                <a:cubicBezTo>
                  <a:pt x="20122" y="13031"/>
                  <a:pt x="20332" y="13146"/>
                  <a:pt x="20518" y="13247"/>
                </a:cubicBezTo>
                <a:cubicBezTo>
                  <a:pt x="20839" y="13423"/>
                  <a:pt x="21117" y="13575"/>
                  <a:pt x="21375" y="13677"/>
                </a:cubicBezTo>
                <a:cubicBezTo>
                  <a:pt x="21167" y="13753"/>
                  <a:pt x="20987" y="13788"/>
                  <a:pt x="20809" y="13788"/>
                </a:cubicBezTo>
                <a:cubicBezTo>
                  <a:pt x="20637" y="13788"/>
                  <a:pt x="20468" y="13759"/>
                  <a:pt x="20307" y="13702"/>
                </a:cubicBezTo>
                <a:cubicBezTo>
                  <a:pt x="20117" y="13473"/>
                  <a:pt x="19973" y="13200"/>
                  <a:pt x="19890" y="12912"/>
                </a:cubicBezTo>
                <a:close/>
                <a:moveTo>
                  <a:pt x="22024" y="11212"/>
                </a:moveTo>
                <a:cubicBezTo>
                  <a:pt x="21851" y="11120"/>
                  <a:pt x="21651" y="11017"/>
                  <a:pt x="21459" y="10941"/>
                </a:cubicBezTo>
                <a:cubicBezTo>
                  <a:pt x="21666" y="10865"/>
                  <a:pt x="21846" y="10830"/>
                  <a:pt x="22022" y="10829"/>
                </a:cubicBezTo>
                <a:cubicBezTo>
                  <a:pt x="22026" y="10829"/>
                  <a:pt x="22026" y="10829"/>
                  <a:pt x="22026" y="10829"/>
                </a:cubicBezTo>
                <a:cubicBezTo>
                  <a:pt x="22202" y="10830"/>
                  <a:pt x="22382" y="10865"/>
                  <a:pt x="22590" y="10941"/>
                </a:cubicBezTo>
                <a:cubicBezTo>
                  <a:pt x="22398" y="11017"/>
                  <a:pt x="22197" y="11120"/>
                  <a:pt x="22024" y="11212"/>
                </a:cubicBezTo>
                <a:close/>
                <a:moveTo>
                  <a:pt x="22631" y="10957"/>
                </a:moveTo>
                <a:cubicBezTo>
                  <a:pt x="23054" y="11143"/>
                  <a:pt x="23369" y="11519"/>
                  <a:pt x="23477" y="11964"/>
                </a:cubicBezTo>
                <a:cubicBezTo>
                  <a:pt x="23019" y="11754"/>
                  <a:pt x="22645" y="11550"/>
                  <a:pt x="22315" y="11370"/>
                </a:cubicBezTo>
                <a:cubicBezTo>
                  <a:pt x="22302" y="11363"/>
                  <a:pt x="22302" y="11363"/>
                  <a:pt x="22302" y="11363"/>
                </a:cubicBezTo>
                <a:cubicBezTo>
                  <a:pt x="22217" y="11316"/>
                  <a:pt x="22135" y="11272"/>
                  <a:pt x="22056" y="11229"/>
                </a:cubicBezTo>
                <a:cubicBezTo>
                  <a:pt x="22233" y="11135"/>
                  <a:pt x="22437" y="11031"/>
                  <a:pt x="22631" y="10957"/>
                </a:cubicBezTo>
                <a:close/>
                <a:moveTo>
                  <a:pt x="21992" y="11229"/>
                </a:moveTo>
                <a:cubicBezTo>
                  <a:pt x="21920" y="11268"/>
                  <a:pt x="21846" y="11308"/>
                  <a:pt x="21770" y="11350"/>
                </a:cubicBezTo>
                <a:cubicBezTo>
                  <a:pt x="21733" y="11370"/>
                  <a:pt x="21733" y="11370"/>
                  <a:pt x="21733" y="11370"/>
                </a:cubicBezTo>
                <a:cubicBezTo>
                  <a:pt x="21403" y="11550"/>
                  <a:pt x="21029" y="11754"/>
                  <a:pt x="20572" y="11964"/>
                </a:cubicBezTo>
                <a:cubicBezTo>
                  <a:pt x="20679" y="11519"/>
                  <a:pt x="20994" y="11143"/>
                  <a:pt x="21417" y="10957"/>
                </a:cubicBezTo>
                <a:cubicBezTo>
                  <a:pt x="21611" y="11031"/>
                  <a:pt x="21816" y="11135"/>
                  <a:pt x="21992" y="11229"/>
                </a:cubicBezTo>
                <a:close/>
                <a:moveTo>
                  <a:pt x="21747" y="11396"/>
                </a:moveTo>
                <a:cubicBezTo>
                  <a:pt x="21843" y="11344"/>
                  <a:pt x="21935" y="11294"/>
                  <a:pt x="22024" y="11246"/>
                </a:cubicBezTo>
                <a:cubicBezTo>
                  <a:pt x="22113" y="11294"/>
                  <a:pt x="22205" y="11344"/>
                  <a:pt x="22301" y="11396"/>
                </a:cubicBezTo>
                <a:cubicBezTo>
                  <a:pt x="22303" y="11397"/>
                  <a:pt x="22303" y="11397"/>
                  <a:pt x="22303" y="11397"/>
                </a:cubicBezTo>
                <a:cubicBezTo>
                  <a:pt x="22638" y="11580"/>
                  <a:pt x="23018" y="11787"/>
                  <a:pt x="23485" y="12001"/>
                </a:cubicBezTo>
                <a:cubicBezTo>
                  <a:pt x="23507" y="12102"/>
                  <a:pt x="23518" y="12205"/>
                  <a:pt x="23518" y="12309"/>
                </a:cubicBezTo>
                <a:cubicBezTo>
                  <a:pt x="23518" y="12412"/>
                  <a:pt x="23507" y="12516"/>
                  <a:pt x="23485" y="12616"/>
                </a:cubicBezTo>
                <a:cubicBezTo>
                  <a:pt x="23016" y="12831"/>
                  <a:pt x="22636" y="13038"/>
                  <a:pt x="22301" y="13221"/>
                </a:cubicBezTo>
                <a:cubicBezTo>
                  <a:pt x="22205" y="13274"/>
                  <a:pt x="22113" y="13324"/>
                  <a:pt x="22024" y="13371"/>
                </a:cubicBezTo>
                <a:cubicBezTo>
                  <a:pt x="21935" y="13324"/>
                  <a:pt x="21843" y="13274"/>
                  <a:pt x="21747" y="13221"/>
                </a:cubicBezTo>
                <a:cubicBezTo>
                  <a:pt x="21412" y="13038"/>
                  <a:pt x="21031" y="12831"/>
                  <a:pt x="20563" y="12616"/>
                </a:cubicBezTo>
                <a:cubicBezTo>
                  <a:pt x="20542" y="12515"/>
                  <a:pt x="20531" y="12412"/>
                  <a:pt x="20531" y="12309"/>
                </a:cubicBezTo>
                <a:cubicBezTo>
                  <a:pt x="20531" y="12205"/>
                  <a:pt x="20542" y="12102"/>
                  <a:pt x="20563" y="12001"/>
                </a:cubicBezTo>
                <a:cubicBezTo>
                  <a:pt x="21031" y="11787"/>
                  <a:pt x="21411" y="11579"/>
                  <a:pt x="21747" y="11396"/>
                </a:cubicBezTo>
                <a:close/>
                <a:moveTo>
                  <a:pt x="22056" y="13388"/>
                </a:moveTo>
                <a:cubicBezTo>
                  <a:pt x="22139" y="13343"/>
                  <a:pt x="22226" y="13296"/>
                  <a:pt x="22315" y="13247"/>
                </a:cubicBezTo>
                <a:cubicBezTo>
                  <a:pt x="22646" y="13067"/>
                  <a:pt x="23019" y="12863"/>
                  <a:pt x="23477" y="12653"/>
                </a:cubicBezTo>
                <a:cubicBezTo>
                  <a:pt x="23369" y="13099"/>
                  <a:pt x="23054" y="13474"/>
                  <a:pt x="22631" y="13661"/>
                </a:cubicBezTo>
                <a:cubicBezTo>
                  <a:pt x="22436" y="13586"/>
                  <a:pt x="22232" y="13482"/>
                  <a:pt x="22056" y="13388"/>
                </a:cubicBezTo>
                <a:close/>
                <a:moveTo>
                  <a:pt x="22590" y="13677"/>
                </a:moveTo>
                <a:cubicBezTo>
                  <a:pt x="22382" y="13752"/>
                  <a:pt x="22202" y="13788"/>
                  <a:pt x="22026" y="13788"/>
                </a:cubicBezTo>
                <a:cubicBezTo>
                  <a:pt x="22022" y="13788"/>
                  <a:pt x="22022" y="13788"/>
                  <a:pt x="22022" y="13788"/>
                </a:cubicBezTo>
                <a:cubicBezTo>
                  <a:pt x="21846" y="13788"/>
                  <a:pt x="21666" y="13752"/>
                  <a:pt x="21459" y="13677"/>
                </a:cubicBezTo>
                <a:cubicBezTo>
                  <a:pt x="21650" y="13601"/>
                  <a:pt x="21851" y="13497"/>
                  <a:pt x="22024" y="13405"/>
                </a:cubicBezTo>
                <a:cubicBezTo>
                  <a:pt x="22197" y="13497"/>
                  <a:pt x="22398" y="13601"/>
                  <a:pt x="22590" y="13677"/>
                </a:cubicBezTo>
                <a:close/>
                <a:moveTo>
                  <a:pt x="21733" y="13247"/>
                </a:moveTo>
                <a:cubicBezTo>
                  <a:pt x="21823" y="13296"/>
                  <a:pt x="21909" y="13343"/>
                  <a:pt x="21992" y="13388"/>
                </a:cubicBezTo>
                <a:cubicBezTo>
                  <a:pt x="21816" y="13482"/>
                  <a:pt x="21612" y="13586"/>
                  <a:pt x="21417" y="13661"/>
                </a:cubicBezTo>
                <a:cubicBezTo>
                  <a:pt x="20994" y="13474"/>
                  <a:pt x="20679" y="13099"/>
                  <a:pt x="20572" y="12653"/>
                </a:cubicBezTo>
                <a:cubicBezTo>
                  <a:pt x="21029" y="12863"/>
                  <a:pt x="21402" y="13067"/>
                  <a:pt x="21733" y="13247"/>
                </a:cubicBezTo>
                <a:close/>
                <a:moveTo>
                  <a:pt x="23594" y="13864"/>
                </a:moveTo>
                <a:cubicBezTo>
                  <a:pt x="23175" y="14279"/>
                  <a:pt x="22617" y="14508"/>
                  <a:pt x="22024" y="14508"/>
                </a:cubicBezTo>
                <a:cubicBezTo>
                  <a:pt x="21431" y="14508"/>
                  <a:pt x="20874" y="14279"/>
                  <a:pt x="20454" y="13864"/>
                </a:cubicBezTo>
                <a:cubicBezTo>
                  <a:pt x="20416" y="13826"/>
                  <a:pt x="20379" y="13787"/>
                  <a:pt x="20344" y="13746"/>
                </a:cubicBezTo>
                <a:cubicBezTo>
                  <a:pt x="20494" y="13794"/>
                  <a:pt x="20650" y="13818"/>
                  <a:pt x="20809" y="13818"/>
                </a:cubicBezTo>
                <a:cubicBezTo>
                  <a:pt x="20999" y="13818"/>
                  <a:pt x="21192" y="13778"/>
                  <a:pt x="21417" y="13693"/>
                </a:cubicBezTo>
                <a:cubicBezTo>
                  <a:pt x="21608" y="13776"/>
                  <a:pt x="21812" y="13818"/>
                  <a:pt x="22022" y="13818"/>
                </a:cubicBezTo>
                <a:cubicBezTo>
                  <a:pt x="22026" y="13818"/>
                  <a:pt x="22026" y="13818"/>
                  <a:pt x="22026" y="13818"/>
                </a:cubicBezTo>
                <a:cubicBezTo>
                  <a:pt x="22236" y="13818"/>
                  <a:pt x="22439" y="13776"/>
                  <a:pt x="22632" y="13693"/>
                </a:cubicBezTo>
                <a:cubicBezTo>
                  <a:pt x="22856" y="13778"/>
                  <a:pt x="23049" y="13818"/>
                  <a:pt x="23239" y="13818"/>
                </a:cubicBezTo>
                <a:cubicBezTo>
                  <a:pt x="23398" y="13818"/>
                  <a:pt x="23554" y="13794"/>
                  <a:pt x="23704" y="13746"/>
                </a:cubicBezTo>
                <a:cubicBezTo>
                  <a:pt x="23669" y="13787"/>
                  <a:pt x="23632" y="13826"/>
                  <a:pt x="23594" y="13864"/>
                </a:cubicBezTo>
                <a:close/>
                <a:moveTo>
                  <a:pt x="23741" y="13702"/>
                </a:moveTo>
                <a:cubicBezTo>
                  <a:pt x="23580" y="13759"/>
                  <a:pt x="23411" y="13788"/>
                  <a:pt x="23239" y="13788"/>
                </a:cubicBezTo>
                <a:cubicBezTo>
                  <a:pt x="23062" y="13788"/>
                  <a:pt x="22881" y="13753"/>
                  <a:pt x="22673" y="13677"/>
                </a:cubicBezTo>
                <a:cubicBezTo>
                  <a:pt x="22931" y="13575"/>
                  <a:pt x="23209" y="13423"/>
                  <a:pt x="23530" y="13247"/>
                </a:cubicBezTo>
                <a:cubicBezTo>
                  <a:pt x="23717" y="13145"/>
                  <a:pt x="23928" y="13030"/>
                  <a:pt x="24158" y="12912"/>
                </a:cubicBezTo>
                <a:cubicBezTo>
                  <a:pt x="24075" y="13200"/>
                  <a:pt x="23931" y="13473"/>
                  <a:pt x="23741" y="13702"/>
                </a:cubicBezTo>
                <a:close/>
                <a:moveTo>
                  <a:pt x="24244" y="12333"/>
                </a:moveTo>
                <a:cubicBezTo>
                  <a:pt x="24242" y="12515"/>
                  <a:pt x="24217" y="12697"/>
                  <a:pt x="24169" y="12873"/>
                </a:cubicBezTo>
                <a:cubicBezTo>
                  <a:pt x="23928" y="12996"/>
                  <a:pt x="23709" y="13116"/>
                  <a:pt x="23516" y="13221"/>
                </a:cubicBezTo>
                <a:cubicBezTo>
                  <a:pt x="23289" y="13345"/>
                  <a:pt x="23086" y="13456"/>
                  <a:pt x="22897" y="13546"/>
                </a:cubicBezTo>
                <a:cubicBezTo>
                  <a:pt x="23207" y="13331"/>
                  <a:pt x="23428" y="13008"/>
                  <a:pt x="23511" y="12637"/>
                </a:cubicBezTo>
                <a:cubicBezTo>
                  <a:pt x="23754" y="12526"/>
                  <a:pt x="23994" y="12426"/>
                  <a:pt x="24244" y="12331"/>
                </a:cubicBezTo>
                <a:lnTo>
                  <a:pt x="24244" y="12333"/>
                </a:lnTo>
                <a:close/>
                <a:moveTo>
                  <a:pt x="23519" y="12016"/>
                </a:moveTo>
                <a:cubicBezTo>
                  <a:pt x="23752" y="12122"/>
                  <a:pt x="23982" y="12218"/>
                  <a:pt x="24218" y="12309"/>
                </a:cubicBezTo>
                <a:cubicBezTo>
                  <a:pt x="23981" y="12400"/>
                  <a:pt x="23752" y="12495"/>
                  <a:pt x="23519" y="12601"/>
                </a:cubicBezTo>
                <a:cubicBezTo>
                  <a:pt x="23538" y="12505"/>
                  <a:pt x="23547" y="12407"/>
                  <a:pt x="23547" y="12309"/>
                </a:cubicBezTo>
                <a:cubicBezTo>
                  <a:pt x="23547" y="12210"/>
                  <a:pt x="23538" y="12112"/>
                  <a:pt x="23519" y="12016"/>
                </a:cubicBezTo>
                <a:close/>
                <a:moveTo>
                  <a:pt x="24244" y="12286"/>
                </a:moveTo>
                <a:cubicBezTo>
                  <a:pt x="24244" y="12287"/>
                  <a:pt x="24244" y="12287"/>
                  <a:pt x="24244" y="12287"/>
                </a:cubicBezTo>
                <a:cubicBezTo>
                  <a:pt x="23995" y="12192"/>
                  <a:pt x="23755" y="12091"/>
                  <a:pt x="23511" y="11980"/>
                </a:cubicBezTo>
                <a:cubicBezTo>
                  <a:pt x="23428" y="11610"/>
                  <a:pt x="23207" y="11287"/>
                  <a:pt x="22897" y="11072"/>
                </a:cubicBezTo>
                <a:cubicBezTo>
                  <a:pt x="23086" y="11162"/>
                  <a:pt x="23288" y="11272"/>
                  <a:pt x="23516" y="11396"/>
                </a:cubicBezTo>
                <a:cubicBezTo>
                  <a:pt x="23518" y="11398"/>
                  <a:pt x="23518" y="11398"/>
                  <a:pt x="23518" y="11398"/>
                </a:cubicBezTo>
                <a:cubicBezTo>
                  <a:pt x="23711" y="11503"/>
                  <a:pt x="23930" y="11622"/>
                  <a:pt x="24169" y="11744"/>
                </a:cubicBezTo>
                <a:cubicBezTo>
                  <a:pt x="24217" y="11921"/>
                  <a:pt x="24242" y="12102"/>
                  <a:pt x="24244" y="12286"/>
                </a:cubicBezTo>
                <a:close/>
                <a:moveTo>
                  <a:pt x="24158" y="11705"/>
                </a:moveTo>
                <a:cubicBezTo>
                  <a:pt x="23928" y="11587"/>
                  <a:pt x="23717" y="11472"/>
                  <a:pt x="23530" y="11370"/>
                </a:cubicBezTo>
                <a:cubicBezTo>
                  <a:pt x="23527" y="11368"/>
                  <a:pt x="23527" y="11368"/>
                  <a:pt x="23527" y="11368"/>
                </a:cubicBezTo>
                <a:cubicBezTo>
                  <a:pt x="23207" y="11194"/>
                  <a:pt x="22930" y="11042"/>
                  <a:pt x="22673" y="10941"/>
                </a:cubicBezTo>
                <a:cubicBezTo>
                  <a:pt x="22881" y="10865"/>
                  <a:pt x="23062" y="10829"/>
                  <a:pt x="23239" y="10829"/>
                </a:cubicBezTo>
                <a:cubicBezTo>
                  <a:pt x="23411" y="10829"/>
                  <a:pt x="23580" y="10858"/>
                  <a:pt x="23741" y="10915"/>
                </a:cubicBezTo>
                <a:cubicBezTo>
                  <a:pt x="23932" y="11145"/>
                  <a:pt x="24075" y="11418"/>
                  <a:pt x="24158" y="11705"/>
                </a:cubicBezTo>
                <a:close/>
                <a:moveTo>
                  <a:pt x="20454" y="10754"/>
                </a:moveTo>
                <a:cubicBezTo>
                  <a:pt x="20874" y="10339"/>
                  <a:pt x="21431" y="10110"/>
                  <a:pt x="22024" y="10110"/>
                </a:cubicBezTo>
                <a:cubicBezTo>
                  <a:pt x="22617" y="10110"/>
                  <a:pt x="23174" y="10339"/>
                  <a:pt x="23594" y="10754"/>
                </a:cubicBezTo>
                <a:cubicBezTo>
                  <a:pt x="23632" y="10792"/>
                  <a:pt x="23669" y="10831"/>
                  <a:pt x="23704" y="10871"/>
                </a:cubicBezTo>
                <a:cubicBezTo>
                  <a:pt x="23554" y="10824"/>
                  <a:pt x="23398" y="10800"/>
                  <a:pt x="23239" y="10800"/>
                </a:cubicBezTo>
                <a:cubicBezTo>
                  <a:pt x="23049" y="10800"/>
                  <a:pt x="22856" y="10839"/>
                  <a:pt x="22632" y="10924"/>
                </a:cubicBezTo>
                <a:cubicBezTo>
                  <a:pt x="22440" y="10842"/>
                  <a:pt x="22236" y="10800"/>
                  <a:pt x="22026" y="10800"/>
                </a:cubicBezTo>
                <a:cubicBezTo>
                  <a:pt x="22022" y="10800"/>
                  <a:pt x="22022" y="10800"/>
                  <a:pt x="22022" y="10800"/>
                </a:cubicBezTo>
                <a:cubicBezTo>
                  <a:pt x="21812" y="10800"/>
                  <a:pt x="21609" y="10842"/>
                  <a:pt x="21417" y="10924"/>
                </a:cubicBezTo>
                <a:cubicBezTo>
                  <a:pt x="21192" y="10839"/>
                  <a:pt x="20999" y="10800"/>
                  <a:pt x="20809" y="10800"/>
                </a:cubicBezTo>
                <a:cubicBezTo>
                  <a:pt x="20650" y="10800"/>
                  <a:pt x="20494" y="10824"/>
                  <a:pt x="20344" y="10871"/>
                </a:cubicBezTo>
                <a:cubicBezTo>
                  <a:pt x="20379" y="10831"/>
                  <a:pt x="20416" y="10792"/>
                  <a:pt x="20454" y="10754"/>
                </a:cubicBezTo>
                <a:close/>
                <a:moveTo>
                  <a:pt x="20307" y="10915"/>
                </a:moveTo>
                <a:cubicBezTo>
                  <a:pt x="20468" y="10858"/>
                  <a:pt x="20637" y="10829"/>
                  <a:pt x="20809" y="10829"/>
                </a:cubicBezTo>
                <a:cubicBezTo>
                  <a:pt x="20986" y="10829"/>
                  <a:pt x="21167" y="10865"/>
                  <a:pt x="21375" y="10941"/>
                </a:cubicBezTo>
                <a:cubicBezTo>
                  <a:pt x="21118" y="11043"/>
                  <a:pt x="20840" y="11194"/>
                  <a:pt x="20518" y="11370"/>
                </a:cubicBezTo>
                <a:cubicBezTo>
                  <a:pt x="20342" y="11466"/>
                  <a:pt x="20124" y="11585"/>
                  <a:pt x="19890" y="11705"/>
                </a:cubicBezTo>
                <a:cubicBezTo>
                  <a:pt x="19973" y="11418"/>
                  <a:pt x="20117" y="11145"/>
                  <a:pt x="20307" y="10915"/>
                </a:cubicBezTo>
                <a:close/>
                <a:moveTo>
                  <a:pt x="19879" y="11744"/>
                </a:moveTo>
                <a:cubicBezTo>
                  <a:pt x="20117" y="11623"/>
                  <a:pt x="20335" y="11504"/>
                  <a:pt x="20528" y="11399"/>
                </a:cubicBezTo>
                <a:cubicBezTo>
                  <a:pt x="20532" y="11396"/>
                  <a:pt x="20532" y="11396"/>
                  <a:pt x="20532" y="11396"/>
                </a:cubicBezTo>
                <a:cubicBezTo>
                  <a:pt x="20759" y="11272"/>
                  <a:pt x="20962" y="11162"/>
                  <a:pt x="21151" y="11071"/>
                </a:cubicBezTo>
                <a:cubicBezTo>
                  <a:pt x="20841" y="11287"/>
                  <a:pt x="20621" y="11610"/>
                  <a:pt x="20537" y="11980"/>
                </a:cubicBezTo>
                <a:cubicBezTo>
                  <a:pt x="20293" y="12091"/>
                  <a:pt x="20053" y="12192"/>
                  <a:pt x="19804" y="12287"/>
                </a:cubicBezTo>
                <a:cubicBezTo>
                  <a:pt x="19806" y="12104"/>
                  <a:pt x="19831" y="11921"/>
                  <a:pt x="19879" y="11744"/>
                </a:cubicBezTo>
                <a:close/>
                <a:moveTo>
                  <a:pt x="20530" y="12601"/>
                </a:moveTo>
                <a:cubicBezTo>
                  <a:pt x="20297" y="12495"/>
                  <a:pt x="20067" y="12399"/>
                  <a:pt x="19830" y="12309"/>
                </a:cubicBezTo>
                <a:cubicBezTo>
                  <a:pt x="20067" y="12218"/>
                  <a:pt x="20296" y="12122"/>
                  <a:pt x="20530" y="12016"/>
                </a:cubicBezTo>
                <a:cubicBezTo>
                  <a:pt x="20510" y="12112"/>
                  <a:pt x="20501" y="12211"/>
                  <a:pt x="20501" y="12309"/>
                </a:cubicBezTo>
                <a:cubicBezTo>
                  <a:pt x="20501" y="12407"/>
                  <a:pt x="20510" y="12505"/>
                  <a:pt x="20530" y="12601"/>
                </a:cubicBezTo>
                <a:close/>
                <a:moveTo>
                  <a:pt x="20537" y="12637"/>
                </a:moveTo>
                <a:cubicBezTo>
                  <a:pt x="20621" y="13008"/>
                  <a:pt x="20841" y="13331"/>
                  <a:pt x="21152" y="13546"/>
                </a:cubicBezTo>
                <a:cubicBezTo>
                  <a:pt x="20962" y="13456"/>
                  <a:pt x="20759" y="13345"/>
                  <a:pt x="20530" y="13220"/>
                </a:cubicBezTo>
                <a:cubicBezTo>
                  <a:pt x="20337" y="13115"/>
                  <a:pt x="20119" y="12995"/>
                  <a:pt x="19879" y="12873"/>
                </a:cubicBezTo>
                <a:cubicBezTo>
                  <a:pt x="19831" y="12696"/>
                  <a:pt x="19806" y="12514"/>
                  <a:pt x="19804" y="12331"/>
                </a:cubicBezTo>
                <a:cubicBezTo>
                  <a:pt x="20054" y="12426"/>
                  <a:pt x="20294" y="12526"/>
                  <a:pt x="20537" y="12637"/>
                </a:cubicBezTo>
                <a:close/>
                <a:moveTo>
                  <a:pt x="25458" y="3512"/>
                </a:moveTo>
                <a:cubicBezTo>
                  <a:pt x="25458" y="3528"/>
                  <a:pt x="25458" y="3528"/>
                  <a:pt x="25458" y="3528"/>
                </a:cubicBezTo>
                <a:cubicBezTo>
                  <a:pt x="25456" y="3529"/>
                  <a:pt x="25456" y="3529"/>
                  <a:pt x="25456" y="3529"/>
                </a:cubicBezTo>
                <a:cubicBezTo>
                  <a:pt x="25458" y="3529"/>
                  <a:pt x="25458" y="3529"/>
                  <a:pt x="25458" y="3529"/>
                </a:cubicBezTo>
                <a:cubicBezTo>
                  <a:pt x="25458" y="3548"/>
                  <a:pt x="25458" y="3548"/>
                  <a:pt x="25458" y="3548"/>
                </a:cubicBezTo>
                <a:cubicBezTo>
                  <a:pt x="25463" y="4136"/>
                  <a:pt x="25697" y="4688"/>
                  <a:pt x="26117" y="5104"/>
                </a:cubicBezTo>
                <a:cubicBezTo>
                  <a:pt x="26542" y="5525"/>
                  <a:pt x="27107" y="5757"/>
                  <a:pt x="27708" y="5757"/>
                </a:cubicBezTo>
                <a:cubicBezTo>
                  <a:pt x="28309" y="5757"/>
                  <a:pt x="28873" y="5525"/>
                  <a:pt x="29298" y="5104"/>
                </a:cubicBezTo>
                <a:cubicBezTo>
                  <a:pt x="29720" y="4687"/>
                  <a:pt x="29954" y="4131"/>
                  <a:pt x="29957" y="3541"/>
                </a:cubicBezTo>
                <a:cubicBezTo>
                  <a:pt x="29957" y="3529"/>
                  <a:pt x="29957" y="3529"/>
                  <a:pt x="29957" y="3529"/>
                </a:cubicBezTo>
                <a:cubicBezTo>
                  <a:pt x="29960" y="3529"/>
                  <a:pt x="29960" y="3529"/>
                  <a:pt x="29960" y="3529"/>
                </a:cubicBezTo>
                <a:cubicBezTo>
                  <a:pt x="29957" y="3528"/>
                  <a:pt x="29957" y="3528"/>
                  <a:pt x="29957" y="3528"/>
                </a:cubicBezTo>
                <a:cubicBezTo>
                  <a:pt x="29957" y="3516"/>
                  <a:pt x="29957" y="3516"/>
                  <a:pt x="29957" y="3516"/>
                </a:cubicBezTo>
                <a:cubicBezTo>
                  <a:pt x="29954" y="2926"/>
                  <a:pt x="29720" y="2371"/>
                  <a:pt x="29298" y="1953"/>
                </a:cubicBezTo>
                <a:cubicBezTo>
                  <a:pt x="28873" y="1532"/>
                  <a:pt x="28309" y="1300"/>
                  <a:pt x="27708" y="1300"/>
                </a:cubicBezTo>
                <a:cubicBezTo>
                  <a:pt x="27107" y="1300"/>
                  <a:pt x="26542" y="1532"/>
                  <a:pt x="26117" y="1953"/>
                </a:cubicBezTo>
                <a:cubicBezTo>
                  <a:pt x="25697" y="2369"/>
                  <a:pt x="25463" y="2922"/>
                  <a:pt x="25458" y="3512"/>
                </a:cubicBezTo>
                <a:close/>
                <a:moveTo>
                  <a:pt x="25990" y="2135"/>
                </a:moveTo>
                <a:cubicBezTo>
                  <a:pt x="26151" y="2078"/>
                  <a:pt x="26320" y="2049"/>
                  <a:pt x="26493" y="2049"/>
                </a:cubicBezTo>
                <a:cubicBezTo>
                  <a:pt x="26670" y="2049"/>
                  <a:pt x="26850" y="2085"/>
                  <a:pt x="27058" y="2161"/>
                </a:cubicBezTo>
                <a:cubicBezTo>
                  <a:pt x="26801" y="2263"/>
                  <a:pt x="26523" y="2415"/>
                  <a:pt x="26201" y="2590"/>
                </a:cubicBezTo>
                <a:cubicBezTo>
                  <a:pt x="26015" y="2692"/>
                  <a:pt x="25804" y="2807"/>
                  <a:pt x="25573" y="2925"/>
                </a:cubicBezTo>
                <a:cubicBezTo>
                  <a:pt x="25656" y="2638"/>
                  <a:pt x="25800" y="2365"/>
                  <a:pt x="25990" y="2135"/>
                </a:cubicBezTo>
                <a:close/>
                <a:moveTo>
                  <a:pt x="27708" y="4625"/>
                </a:moveTo>
                <a:cubicBezTo>
                  <a:pt x="27881" y="4717"/>
                  <a:pt x="28081" y="4820"/>
                  <a:pt x="28273" y="4896"/>
                </a:cubicBezTo>
                <a:cubicBezTo>
                  <a:pt x="28066" y="4972"/>
                  <a:pt x="27886" y="5007"/>
                  <a:pt x="27709" y="5008"/>
                </a:cubicBezTo>
                <a:cubicBezTo>
                  <a:pt x="27706" y="5008"/>
                  <a:pt x="27706" y="5008"/>
                  <a:pt x="27706" y="5008"/>
                </a:cubicBezTo>
                <a:cubicBezTo>
                  <a:pt x="27529" y="5007"/>
                  <a:pt x="27350" y="4972"/>
                  <a:pt x="27142" y="4896"/>
                </a:cubicBezTo>
                <a:cubicBezTo>
                  <a:pt x="27334" y="4820"/>
                  <a:pt x="27535" y="4717"/>
                  <a:pt x="27708" y="4625"/>
                </a:cubicBezTo>
                <a:close/>
                <a:moveTo>
                  <a:pt x="27101" y="4880"/>
                </a:moveTo>
                <a:cubicBezTo>
                  <a:pt x="26678" y="4694"/>
                  <a:pt x="26363" y="4318"/>
                  <a:pt x="26255" y="3873"/>
                </a:cubicBezTo>
                <a:cubicBezTo>
                  <a:pt x="26712" y="4083"/>
                  <a:pt x="27085" y="4286"/>
                  <a:pt x="27414" y="4466"/>
                </a:cubicBezTo>
                <a:cubicBezTo>
                  <a:pt x="27417" y="4467"/>
                  <a:pt x="27417" y="4467"/>
                  <a:pt x="27417" y="4467"/>
                </a:cubicBezTo>
                <a:cubicBezTo>
                  <a:pt x="27506" y="4516"/>
                  <a:pt x="27592" y="4563"/>
                  <a:pt x="27676" y="4608"/>
                </a:cubicBezTo>
                <a:cubicBezTo>
                  <a:pt x="27499" y="4702"/>
                  <a:pt x="27295" y="4806"/>
                  <a:pt x="27101" y="4880"/>
                </a:cubicBezTo>
                <a:close/>
                <a:moveTo>
                  <a:pt x="27739" y="4608"/>
                </a:moveTo>
                <a:cubicBezTo>
                  <a:pt x="27820" y="4565"/>
                  <a:pt x="27903" y="4519"/>
                  <a:pt x="27989" y="4473"/>
                </a:cubicBezTo>
                <a:cubicBezTo>
                  <a:pt x="27999" y="4467"/>
                  <a:pt x="27999" y="4467"/>
                  <a:pt x="27999" y="4467"/>
                </a:cubicBezTo>
                <a:cubicBezTo>
                  <a:pt x="28329" y="4287"/>
                  <a:pt x="28702" y="4083"/>
                  <a:pt x="29160" y="3873"/>
                </a:cubicBezTo>
                <a:cubicBezTo>
                  <a:pt x="29052" y="4318"/>
                  <a:pt x="28738" y="4694"/>
                  <a:pt x="28314" y="4880"/>
                </a:cubicBezTo>
                <a:cubicBezTo>
                  <a:pt x="28121" y="4806"/>
                  <a:pt x="27916" y="4702"/>
                  <a:pt x="27739" y="4608"/>
                </a:cubicBezTo>
                <a:close/>
                <a:moveTo>
                  <a:pt x="27984" y="4441"/>
                </a:moveTo>
                <a:cubicBezTo>
                  <a:pt x="27968" y="4450"/>
                  <a:pt x="27968" y="4450"/>
                  <a:pt x="27968" y="4450"/>
                </a:cubicBezTo>
                <a:cubicBezTo>
                  <a:pt x="27878" y="4499"/>
                  <a:pt x="27791" y="4546"/>
                  <a:pt x="27708" y="4591"/>
                </a:cubicBezTo>
                <a:cubicBezTo>
                  <a:pt x="27621" y="4544"/>
                  <a:pt x="27531" y="4495"/>
                  <a:pt x="27437" y="4444"/>
                </a:cubicBezTo>
                <a:cubicBezTo>
                  <a:pt x="27431" y="4441"/>
                  <a:pt x="27431" y="4441"/>
                  <a:pt x="27431" y="4441"/>
                </a:cubicBezTo>
                <a:cubicBezTo>
                  <a:pt x="27095" y="4258"/>
                  <a:pt x="26715" y="4050"/>
                  <a:pt x="26247" y="3836"/>
                </a:cubicBezTo>
                <a:cubicBezTo>
                  <a:pt x="26225" y="3735"/>
                  <a:pt x="26214" y="3632"/>
                  <a:pt x="26214" y="3529"/>
                </a:cubicBezTo>
                <a:cubicBezTo>
                  <a:pt x="26214" y="3425"/>
                  <a:pt x="26225" y="3322"/>
                  <a:pt x="26247" y="3221"/>
                </a:cubicBezTo>
                <a:cubicBezTo>
                  <a:pt x="26715" y="3007"/>
                  <a:pt x="27095" y="2799"/>
                  <a:pt x="27431" y="2616"/>
                </a:cubicBezTo>
                <a:cubicBezTo>
                  <a:pt x="27527" y="2564"/>
                  <a:pt x="27619" y="2514"/>
                  <a:pt x="27708" y="2466"/>
                </a:cubicBezTo>
                <a:cubicBezTo>
                  <a:pt x="27796" y="2513"/>
                  <a:pt x="27887" y="2563"/>
                  <a:pt x="27982" y="2615"/>
                </a:cubicBezTo>
                <a:cubicBezTo>
                  <a:pt x="27987" y="2607"/>
                  <a:pt x="27987" y="2607"/>
                  <a:pt x="27987" y="2607"/>
                </a:cubicBezTo>
                <a:cubicBezTo>
                  <a:pt x="27987" y="2607"/>
                  <a:pt x="27987" y="2607"/>
                  <a:pt x="27987" y="2607"/>
                </a:cubicBezTo>
                <a:cubicBezTo>
                  <a:pt x="27986" y="2617"/>
                  <a:pt x="27986" y="2617"/>
                  <a:pt x="27986" y="2617"/>
                </a:cubicBezTo>
                <a:cubicBezTo>
                  <a:pt x="28321" y="2800"/>
                  <a:pt x="28701" y="3007"/>
                  <a:pt x="29169" y="3221"/>
                </a:cubicBezTo>
                <a:cubicBezTo>
                  <a:pt x="29190" y="3322"/>
                  <a:pt x="29201" y="3425"/>
                  <a:pt x="29201" y="3529"/>
                </a:cubicBezTo>
                <a:cubicBezTo>
                  <a:pt x="29201" y="3632"/>
                  <a:pt x="29190" y="3735"/>
                  <a:pt x="29169" y="3836"/>
                </a:cubicBezTo>
                <a:cubicBezTo>
                  <a:pt x="28701" y="4050"/>
                  <a:pt x="28321" y="4257"/>
                  <a:pt x="27984" y="4441"/>
                </a:cubicBezTo>
                <a:close/>
                <a:moveTo>
                  <a:pt x="27999" y="2590"/>
                </a:moveTo>
                <a:cubicBezTo>
                  <a:pt x="27909" y="2541"/>
                  <a:pt x="27823" y="2494"/>
                  <a:pt x="27739" y="2449"/>
                </a:cubicBezTo>
                <a:cubicBezTo>
                  <a:pt x="27916" y="2355"/>
                  <a:pt x="28121" y="2251"/>
                  <a:pt x="28314" y="2177"/>
                </a:cubicBezTo>
                <a:cubicBezTo>
                  <a:pt x="28738" y="2363"/>
                  <a:pt x="29052" y="2739"/>
                  <a:pt x="29160" y="3184"/>
                </a:cubicBezTo>
                <a:cubicBezTo>
                  <a:pt x="28702" y="2974"/>
                  <a:pt x="28329" y="2770"/>
                  <a:pt x="27999" y="2590"/>
                </a:cubicBezTo>
                <a:close/>
                <a:moveTo>
                  <a:pt x="27708" y="2432"/>
                </a:moveTo>
                <a:cubicBezTo>
                  <a:pt x="27535" y="2340"/>
                  <a:pt x="27334" y="2237"/>
                  <a:pt x="27142" y="2161"/>
                </a:cubicBezTo>
                <a:cubicBezTo>
                  <a:pt x="27350" y="2085"/>
                  <a:pt x="27529" y="2050"/>
                  <a:pt x="27706" y="2049"/>
                </a:cubicBezTo>
                <a:cubicBezTo>
                  <a:pt x="27710" y="2049"/>
                  <a:pt x="27710" y="2049"/>
                  <a:pt x="27710" y="2049"/>
                </a:cubicBezTo>
                <a:cubicBezTo>
                  <a:pt x="27886" y="2050"/>
                  <a:pt x="28066" y="2085"/>
                  <a:pt x="28273" y="2161"/>
                </a:cubicBezTo>
                <a:cubicBezTo>
                  <a:pt x="28082" y="2237"/>
                  <a:pt x="27881" y="2340"/>
                  <a:pt x="27708" y="2432"/>
                </a:cubicBezTo>
                <a:close/>
                <a:moveTo>
                  <a:pt x="27676" y="2449"/>
                </a:moveTo>
                <a:cubicBezTo>
                  <a:pt x="27594" y="2493"/>
                  <a:pt x="27509" y="2539"/>
                  <a:pt x="27422" y="2587"/>
                </a:cubicBezTo>
                <a:cubicBezTo>
                  <a:pt x="27416" y="2590"/>
                  <a:pt x="27416" y="2590"/>
                  <a:pt x="27416" y="2590"/>
                </a:cubicBezTo>
                <a:cubicBezTo>
                  <a:pt x="27087" y="2770"/>
                  <a:pt x="26713" y="2974"/>
                  <a:pt x="26255" y="3184"/>
                </a:cubicBezTo>
                <a:cubicBezTo>
                  <a:pt x="26363" y="2739"/>
                  <a:pt x="26678" y="2363"/>
                  <a:pt x="27101" y="2177"/>
                </a:cubicBezTo>
                <a:cubicBezTo>
                  <a:pt x="27295" y="2251"/>
                  <a:pt x="27499" y="2355"/>
                  <a:pt x="27676" y="2449"/>
                </a:cubicBezTo>
                <a:close/>
                <a:moveTo>
                  <a:pt x="25563" y="2964"/>
                </a:moveTo>
                <a:cubicBezTo>
                  <a:pt x="25804" y="2841"/>
                  <a:pt x="26023" y="2722"/>
                  <a:pt x="26218" y="2615"/>
                </a:cubicBezTo>
                <a:cubicBezTo>
                  <a:pt x="26444" y="2492"/>
                  <a:pt x="26647" y="2381"/>
                  <a:pt x="26835" y="2291"/>
                </a:cubicBezTo>
                <a:cubicBezTo>
                  <a:pt x="26524" y="2507"/>
                  <a:pt x="26304" y="2830"/>
                  <a:pt x="26221" y="3200"/>
                </a:cubicBezTo>
                <a:cubicBezTo>
                  <a:pt x="25976" y="3311"/>
                  <a:pt x="25737" y="3412"/>
                  <a:pt x="25488" y="3506"/>
                </a:cubicBezTo>
                <a:cubicBezTo>
                  <a:pt x="25490" y="3324"/>
                  <a:pt x="25515" y="3141"/>
                  <a:pt x="25563" y="2964"/>
                </a:cubicBezTo>
                <a:close/>
                <a:moveTo>
                  <a:pt x="26213" y="3821"/>
                </a:moveTo>
                <a:cubicBezTo>
                  <a:pt x="25980" y="3715"/>
                  <a:pt x="25751" y="3619"/>
                  <a:pt x="25514" y="3529"/>
                </a:cubicBezTo>
                <a:cubicBezTo>
                  <a:pt x="25751" y="3438"/>
                  <a:pt x="25980" y="3342"/>
                  <a:pt x="26213" y="3236"/>
                </a:cubicBezTo>
                <a:cubicBezTo>
                  <a:pt x="26194" y="3332"/>
                  <a:pt x="26184" y="3430"/>
                  <a:pt x="26184" y="3529"/>
                </a:cubicBezTo>
                <a:cubicBezTo>
                  <a:pt x="26184" y="3627"/>
                  <a:pt x="26194" y="3725"/>
                  <a:pt x="26213" y="3821"/>
                </a:cubicBezTo>
                <a:close/>
                <a:moveTo>
                  <a:pt x="25488" y="3551"/>
                </a:moveTo>
                <a:cubicBezTo>
                  <a:pt x="25737" y="3646"/>
                  <a:pt x="25977" y="3746"/>
                  <a:pt x="26221" y="3857"/>
                </a:cubicBezTo>
                <a:cubicBezTo>
                  <a:pt x="26304" y="4227"/>
                  <a:pt x="26524" y="4550"/>
                  <a:pt x="26835" y="4765"/>
                </a:cubicBezTo>
                <a:cubicBezTo>
                  <a:pt x="26646" y="4675"/>
                  <a:pt x="26443" y="4565"/>
                  <a:pt x="26214" y="4440"/>
                </a:cubicBezTo>
                <a:cubicBezTo>
                  <a:pt x="26021" y="4334"/>
                  <a:pt x="25802" y="4215"/>
                  <a:pt x="25563" y="4093"/>
                </a:cubicBezTo>
                <a:cubicBezTo>
                  <a:pt x="25515" y="3916"/>
                  <a:pt x="25490" y="3734"/>
                  <a:pt x="25488" y="3551"/>
                </a:cubicBezTo>
                <a:close/>
                <a:moveTo>
                  <a:pt x="25573" y="4132"/>
                </a:moveTo>
                <a:cubicBezTo>
                  <a:pt x="25804" y="4250"/>
                  <a:pt x="26015" y="4365"/>
                  <a:pt x="26202" y="4467"/>
                </a:cubicBezTo>
                <a:cubicBezTo>
                  <a:pt x="26523" y="4642"/>
                  <a:pt x="26801" y="4794"/>
                  <a:pt x="27058" y="4896"/>
                </a:cubicBezTo>
                <a:cubicBezTo>
                  <a:pt x="26850" y="4972"/>
                  <a:pt x="26670" y="5008"/>
                  <a:pt x="26493" y="5008"/>
                </a:cubicBezTo>
                <a:cubicBezTo>
                  <a:pt x="26321" y="5008"/>
                  <a:pt x="26152" y="4979"/>
                  <a:pt x="25990" y="4922"/>
                </a:cubicBezTo>
                <a:cubicBezTo>
                  <a:pt x="25800" y="4692"/>
                  <a:pt x="25656" y="4419"/>
                  <a:pt x="25573" y="4132"/>
                </a:cubicBezTo>
                <a:close/>
                <a:moveTo>
                  <a:pt x="29277" y="5083"/>
                </a:moveTo>
                <a:cubicBezTo>
                  <a:pt x="28858" y="5498"/>
                  <a:pt x="28301" y="5727"/>
                  <a:pt x="27708" y="5727"/>
                </a:cubicBezTo>
                <a:cubicBezTo>
                  <a:pt x="27115" y="5727"/>
                  <a:pt x="26557" y="5498"/>
                  <a:pt x="26138" y="5083"/>
                </a:cubicBezTo>
                <a:cubicBezTo>
                  <a:pt x="26100" y="5045"/>
                  <a:pt x="26063" y="5006"/>
                  <a:pt x="26028" y="4966"/>
                </a:cubicBezTo>
                <a:cubicBezTo>
                  <a:pt x="26178" y="5013"/>
                  <a:pt x="26334" y="5037"/>
                  <a:pt x="26493" y="5037"/>
                </a:cubicBezTo>
                <a:cubicBezTo>
                  <a:pt x="26682" y="5037"/>
                  <a:pt x="26875" y="4998"/>
                  <a:pt x="27100" y="4913"/>
                </a:cubicBezTo>
                <a:cubicBezTo>
                  <a:pt x="27292" y="4995"/>
                  <a:pt x="27496" y="5037"/>
                  <a:pt x="27706" y="5037"/>
                </a:cubicBezTo>
                <a:cubicBezTo>
                  <a:pt x="27709" y="5037"/>
                  <a:pt x="27709" y="5037"/>
                  <a:pt x="27709" y="5037"/>
                </a:cubicBezTo>
                <a:cubicBezTo>
                  <a:pt x="27920" y="5037"/>
                  <a:pt x="28124" y="4995"/>
                  <a:pt x="28315" y="4913"/>
                </a:cubicBezTo>
                <a:cubicBezTo>
                  <a:pt x="28540" y="4998"/>
                  <a:pt x="28733" y="5037"/>
                  <a:pt x="28922" y="5037"/>
                </a:cubicBezTo>
                <a:cubicBezTo>
                  <a:pt x="29081" y="5037"/>
                  <a:pt x="29238" y="5013"/>
                  <a:pt x="29388" y="4966"/>
                </a:cubicBezTo>
                <a:cubicBezTo>
                  <a:pt x="29352" y="5006"/>
                  <a:pt x="29315" y="5045"/>
                  <a:pt x="29277" y="5083"/>
                </a:cubicBezTo>
                <a:close/>
                <a:moveTo>
                  <a:pt x="29425" y="4922"/>
                </a:moveTo>
                <a:cubicBezTo>
                  <a:pt x="29264" y="4979"/>
                  <a:pt x="29095" y="5008"/>
                  <a:pt x="28922" y="5008"/>
                </a:cubicBezTo>
                <a:cubicBezTo>
                  <a:pt x="28745" y="5008"/>
                  <a:pt x="28565" y="4972"/>
                  <a:pt x="28357" y="4896"/>
                </a:cubicBezTo>
                <a:cubicBezTo>
                  <a:pt x="28614" y="4794"/>
                  <a:pt x="28892" y="4643"/>
                  <a:pt x="29214" y="4467"/>
                </a:cubicBezTo>
                <a:cubicBezTo>
                  <a:pt x="29400" y="4365"/>
                  <a:pt x="29610" y="4251"/>
                  <a:pt x="29842" y="4132"/>
                </a:cubicBezTo>
                <a:cubicBezTo>
                  <a:pt x="29759" y="4419"/>
                  <a:pt x="29615" y="4692"/>
                  <a:pt x="29425" y="4922"/>
                </a:cubicBezTo>
                <a:close/>
                <a:moveTo>
                  <a:pt x="29853" y="4093"/>
                </a:moveTo>
                <a:cubicBezTo>
                  <a:pt x="29611" y="4216"/>
                  <a:pt x="29392" y="4336"/>
                  <a:pt x="29199" y="4441"/>
                </a:cubicBezTo>
                <a:cubicBezTo>
                  <a:pt x="28972" y="4565"/>
                  <a:pt x="28769" y="4675"/>
                  <a:pt x="28580" y="4765"/>
                </a:cubicBezTo>
                <a:cubicBezTo>
                  <a:pt x="28891" y="4550"/>
                  <a:pt x="29111" y="4227"/>
                  <a:pt x="29195" y="3857"/>
                </a:cubicBezTo>
                <a:cubicBezTo>
                  <a:pt x="29439" y="3746"/>
                  <a:pt x="29679" y="3645"/>
                  <a:pt x="29927" y="3551"/>
                </a:cubicBezTo>
                <a:cubicBezTo>
                  <a:pt x="29925" y="3733"/>
                  <a:pt x="29900" y="3916"/>
                  <a:pt x="29853" y="4093"/>
                </a:cubicBezTo>
                <a:close/>
                <a:moveTo>
                  <a:pt x="29202" y="3236"/>
                </a:moveTo>
                <a:cubicBezTo>
                  <a:pt x="29435" y="3342"/>
                  <a:pt x="29665" y="3438"/>
                  <a:pt x="29902" y="3529"/>
                </a:cubicBezTo>
                <a:cubicBezTo>
                  <a:pt x="29664" y="3619"/>
                  <a:pt x="29435" y="3715"/>
                  <a:pt x="29202" y="3821"/>
                </a:cubicBezTo>
                <a:cubicBezTo>
                  <a:pt x="29221" y="3725"/>
                  <a:pt x="29231" y="3627"/>
                  <a:pt x="29231" y="3529"/>
                </a:cubicBezTo>
                <a:cubicBezTo>
                  <a:pt x="29231" y="3430"/>
                  <a:pt x="29221" y="3332"/>
                  <a:pt x="29202" y="3236"/>
                </a:cubicBezTo>
                <a:close/>
                <a:moveTo>
                  <a:pt x="29927" y="3506"/>
                </a:moveTo>
                <a:cubicBezTo>
                  <a:pt x="29678" y="3412"/>
                  <a:pt x="29438" y="3311"/>
                  <a:pt x="29195" y="3200"/>
                </a:cubicBezTo>
                <a:cubicBezTo>
                  <a:pt x="29111" y="2830"/>
                  <a:pt x="28891" y="2507"/>
                  <a:pt x="28580" y="2292"/>
                </a:cubicBezTo>
                <a:cubicBezTo>
                  <a:pt x="28769" y="2381"/>
                  <a:pt x="28972" y="2492"/>
                  <a:pt x="29199" y="2616"/>
                </a:cubicBezTo>
                <a:cubicBezTo>
                  <a:pt x="29393" y="2722"/>
                  <a:pt x="29612" y="2842"/>
                  <a:pt x="29853" y="2964"/>
                </a:cubicBezTo>
                <a:cubicBezTo>
                  <a:pt x="29900" y="3141"/>
                  <a:pt x="29925" y="3324"/>
                  <a:pt x="29927" y="3506"/>
                </a:cubicBezTo>
                <a:close/>
                <a:moveTo>
                  <a:pt x="29842" y="2925"/>
                </a:moveTo>
                <a:cubicBezTo>
                  <a:pt x="29613" y="2808"/>
                  <a:pt x="29404" y="2694"/>
                  <a:pt x="29218" y="2593"/>
                </a:cubicBezTo>
                <a:cubicBezTo>
                  <a:pt x="29213" y="2590"/>
                  <a:pt x="29213" y="2590"/>
                  <a:pt x="29213" y="2590"/>
                </a:cubicBezTo>
                <a:cubicBezTo>
                  <a:pt x="28892" y="2415"/>
                  <a:pt x="28614" y="2263"/>
                  <a:pt x="28357" y="2161"/>
                </a:cubicBezTo>
                <a:cubicBezTo>
                  <a:pt x="28565" y="2085"/>
                  <a:pt x="28745" y="2049"/>
                  <a:pt x="28922" y="2049"/>
                </a:cubicBezTo>
                <a:cubicBezTo>
                  <a:pt x="29095" y="2049"/>
                  <a:pt x="29264" y="2078"/>
                  <a:pt x="29425" y="2135"/>
                </a:cubicBezTo>
                <a:cubicBezTo>
                  <a:pt x="29615" y="2365"/>
                  <a:pt x="29759" y="2638"/>
                  <a:pt x="29842" y="2925"/>
                </a:cubicBezTo>
                <a:close/>
                <a:moveTo>
                  <a:pt x="27708" y="1330"/>
                </a:moveTo>
                <a:cubicBezTo>
                  <a:pt x="28301" y="1330"/>
                  <a:pt x="28858" y="1559"/>
                  <a:pt x="29277" y="1974"/>
                </a:cubicBezTo>
                <a:cubicBezTo>
                  <a:pt x="29315" y="2012"/>
                  <a:pt x="29352" y="2051"/>
                  <a:pt x="29388" y="2091"/>
                </a:cubicBezTo>
                <a:cubicBezTo>
                  <a:pt x="29238" y="2044"/>
                  <a:pt x="29081" y="2020"/>
                  <a:pt x="28922" y="2020"/>
                </a:cubicBezTo>
                <a:cubicBezTo>
                  <a:pt x="28733" y="2020"/>
                  <a:pt x="28540" y="2059"/>
                  <a:pt x="28315" y="2145"/>
                </a:cubicBezTo>
                <a:cubicBezTo>
                  <a:pt x="28124" y="2062"/>
                  <a:pt x="27920" y="2020"/>
                  <a:pt x="27710" y="2020"/>
                </a:cubicBezTo>
                <a:cubicBezTo>
                  <a:pt x="27706" y="2020"/>
                  <a:pt x="27706" y="2020"/>
                  <a:pt x="27706" y="2020"/>
                </a:cubicBezTo>
                <a:cubicBezTo>
                  <a:pt x="27496" y="2020"/>
                  <a:pt x="27293" y="2062"/>
                  <a:pt x="27100" y="2144"/>
                </a:cubicBezTo>
                <a:cubicBezTo>
                  <a:pt x="26875" y="2059"/>
                  <a:pt x="26682" y="2020"/>
                  <a:pt x="26493" y="2020"/>
                </a:cubicBezTo>
                <a:cubicBezTo>
                  <a:pt x="26334" y="2020"/>
                  <a:pt x="26178" y="2044"/>
                  <a:pt x="26028" y="2091"/>
                </a:cubicBezTo>
                <a:cubicBezTo>
                  <a:pt x="26063" y="2051"/>
                  <a:pt x="26100" y="2012"/>
                  <a:pt x="26138" y="1974"/>
                </a:cubicBezTo>
                <a:cubicBezTo>
                  <a:pt x="26557" y="1559"/>
                  <a:pt x="27115" y="1330"/>
                  <a:pt x="27708" y="1330"/>
                </a:cubicBezTo>
                <a:close/>
                <a:moveTo>
                  <a:pt x="36825" y="21068"/>
                </a:moveTo>
                <a:cubicBezTo>
                  <a:pt x="36825" y="21087"/>
                  <a:pt x="36825" y="21087"/>
                  <a:pt x="36825" y="21087"/>
                </a:cubicBezTo>
                <a:cubicBezTo>
                  <a:pt x="36823" y="21088"/>
                  <a:pt x="36823" y="21088"/>
                  <a:pt x="36823" y="21088"/>
                </a:cubicBezTo>
                <a:cubicBezTo>
                  <a:pt x="36825" y="21089"/>
                  <a:pt x="36825" y="21089"/>
                  <a:pt x="36825" y="21089"/>
                </a:cubicBezTo>
                <a:cubicBezTo>
                  <a:pt x="36825" y="21107"/>
                  <a:pt x="36825" y="21107"/>
                  <a:pt x="36825" y="21107"/>
                </a:cubicBezTo>
                <a:cubicBezTo>
                  <a:pt x="36827" y="21275"/>
                  <a:pt x="36847" y="21440"/>
                  <a:pt x="36885" y="21600"/>
                </a:cubicBezTo>
                <a:cubicBezTo>
                  <a:pt x="36917" y="21600"/>
                  <a:pt x="36917" y="21600"/>
                  <a:pt x="36917" y="21600"/>
                </a:cubicBezTo>
                <a:cubicBezTo>
                  <a:pt x="36878" y="21440"/>
                  <a:pt x="36857" y="21276"/>
                  <a:pt x="36855" y="21110"/>
                </a:cubicBezTo>
                <a:cubicBezTo>
                  <a:pt x="37104" y="21205"/>
                  <a:pt x="37343" y="21305"/>
                  <a:pt x="37588" y="21417"/>
                </a:cubicBezTo>
                <a:cubicBezTo>
                  <a:pt x="37602" y="21479"/>
                  <a:pt x="37620" y="21540"/>
                  <a:pt x="37642" y="21600"/>
                </a:cubicBezTo>
                <a:cubicBezTo>
                  <a:pt x="37674" y="21600"/>
                  <a:pt x="37674" y="21600"/>
                  <a:pt x="37674" y="21600"/>
                </a:cubicBezTo>
                <a:cubicBezTo>
                  <a:pt x="37653" y="21545"/>
                  <a:pt x="37636" y="21489"/>
                  <a:pt x="37622" y="21432"/>
                </a:cubicBezTo>
                <a:cubicBezTo>
                  <a:pt x="37745" y="21489"/>
                  <a:pt x="37862" y="21545"/>
                  <a:pt x="37973" y="21600"/>
                </a:cubicBezTo>
                <a:cubicBezTo>
                  <a:pt x="38040" y="21600"/>
                  <a:pt x="38040" y="21600"/>
                  <a:pt x="38040" y="21600"/>
                </a:cubicBezTo>
                <a:cubicBezTo>
                  <a:pt x="37906" y="21533"/>
                  <a:pt x="37765" y="21465"/>
                  <a:pt x="37614" y="21396"/>
                </a:cubicBezTo>
                <a:cubicBezTo>
                  <a:pt x="37592" y="21295"/>
                  <a:pt x="37581" y="21191"/>
                  <a:pt x="37581" y="21088"/>
                </a:cubicBezTo>
                <a:cubicBezTo>
                  <a:pt x="37581" y="20985"/>
                  <a:pt x="37592" y="20881"/>
                  <a:pt x="37614" y="20780"/>
                </a:cubicBezTo>
                <a:cubicBezTo>
                  <a:pt x="37909" y="20646"/>
                  <a:pt x="38168" y="20513"/>
                  <a:pt x="38404" y="20388"/>
                </a:cubicBezTo>
                <a:cubicBezTo>
                  <a:pt x="38404" y="20355"/>
                  <a:pt x="38404" y="20355"/>
                  <a:pt x="38404" y="20355"/>
                </a:cubicBezTo>
                <a:cubicBezTo>
                  <a:pt x="38170" y="20479"/>
                  <a:pt x="37913" y="20610"/>
                  <a:pt x="37622" y="20744"/>
                </a:cubicBezTo>
                <a:cubicBezTo>
                  <a:pt x="37725" y="20321"/>
                  <a:pt x="38013" y="19962"/>
                  <a:pt x="38404" y="19767"/>
                </a:cubicBezTo>
                <a:cubicBezTo>
                  <a:pt x="38404" y="19729"/>
                  <a:pt x="38404" y="19729"/>
                  <a:pt x="38404" y="19729"/>
                </a:cubicBezTo>
                <a:cubicBezTo>
                  <a:pt x="38152" y="19831"/>
                  <a:pt x="37881" y="19979"/>
                  <a:pt x="37569" y="20150"/>
                </a:cubicBezTo>
                <a:cubicBezTo>
                  <a:pt x="37562" y="20153"/>
                  <a:pt x="37562" y="20153"/>
                  <a:pt x="37562" y="20153"/>
                </a:cubicBezTo>
                <a:cubicBezTo>
                  <a:pt x="37377" y="20254"/>
                  <a:pt x="37168" y="20368"/>
                  <a:pt x="36940" y="20485"/>
                </a:cubicBezTo>
                <a:cubicBezTo>
                  <a:pt x="37023" y="20197"/>
                  <a:pt x="37167" y="19925"/>
                  <a:pt x="37358" y="19695"/>
                </a:cubicBezTo>
                <a:cubicBezTo>
                  <a:pt x="37519" y="19638"/>
                  <a:pt x="37688" y="19609"/>
                  <a:pt x="37860" y="19609"/>
                </a:cubicBezTo>
                <a:cubicBezTo>
                  <a:pt x="38031" y="19609"/>
                  <a:pt x="38205" y="19642"/>
                  <a:pt x="38404" y="19713"/>
                </a:cubicBezTo>
                <a:cubicBezTo>
                  <a:pt x="38404" y="19681"/>
                  <a:pt x="38404" y="19681"/>
                  <a:pt x="38404" y="19681"/>
                </a:cubicBezTo>
                <a:cubicBezTo>
                  <a:pt x="38206" y="19612"/>
                  <a:pt x="38031" y="19579"/>
                  <a:pt x="37860" y="19579"/>
                </a:cubicBezTo>
                <a:cubicBezTo>
                  <a:pt x="37701" y="19579"/>
                  <a:pt x="37545" y="19603"/>
                  <a:pt x="37395" y="19651"/>
                </a:cubicBezTo>
                <a:cubicBezTo>
                  <a:pt x="37430" y="19611"/>
                  <a:pt x="37467" y="19571"/>
                  <a:pt x="37505" y="19534"/>
                </a:cubicBezTo>
                <a:cubicBezTo>
                  <a:pt x="37761" y="19280"/>
                  <a:pt x="38068" y="19097"/>
                  <a:pt x="38404" y="18992"/>
                </a:cubicBezTo>
                <a:cubicBezTo>
                  <a:pt x="38404" y="18960"/>
                  <a:pt x="38404" y="18960"/>
                  <a:pt x="38404" y="18960"/>
                </a:cubicBezTo>
                <a:cubicBezTo>
                  <a:pt x="38060" y="19066"/>
                  <a:pt x="37746" y="19253"/>
                  <a:pt x="37484" y="19512"/>
                </a:cubicBezTo>
                <a:cubicBezTo>
                  <a:pt x="37064" y="19928"/>
                  <a:pt x="36830" y="20481"/>
                  <a:pt x="36825" y="21068"/>
                </a:cubicBezTo>
                <a:close/>
                <a:moveTo>
                  <a:pt x="37580" y="21380"/>
                </a:moveTo>
                <a:cubicBezTo>
                  <a:pt x="37348" y="21275"/>
                  <a:pt x="37118" y="21179"/>
                  <a:pt x="36881" y="21088"/>
                </a:cubicBezTo>
                <a:cubicBezTo>
                  <a:pt x="37117" y="20997"/>
                  <a:pt x="37347" y="20902"/>
                  <a:pt x="37580" y="20796"/>
                </a:cubicBezTo>
                <a:cubicBezTo>
                  <a:pt x="37561" y="20892"/>
                  <a:pt x="37551" y="20990"/>
                  <a:pt x="37551" y="21088"/>
                </a:cubicBezTo>
                <a:cubicBezTo>
                  <a:pt x="37551" y="21186"/>
                  <a:pt x="37561" y="21284"/>
                  <a:pt x="37580" y="21380"/>
                </a:cubicBezTo>
                <a:close/>
                <a:moveTo>
                  <a:pt x="37583" y="20176"/>
                </a:moveTo>
                <a:cubicBezTo>
                  <a:pt x="37586" y="20174"/>
                  <a:pt x="37586" y="20174"/>
                  <a:pt x="37586" y="20174"/>
                </a:cubicBezTo>
                <a:cubicBezTo>
                  <a:pt x="37812" y="20051"/>
                  <a:pt x="38014" y="19941"/>
                  <a:pt x="38202" y="19851"/>
                </a:cubicBezTo>
                <a:cubicBezTo>
                  <a:pt x="37892" y="20066"/>
                  <a:pt x="37671" y="20389"/>
                  <a:pt x="37588" y="20759"/>
                </a:cubicBezTo>
                <a:cubicBezTo>
                  <a:pt x="37344" y="20871"/>
                  <a:pt x="37104" y="20971"/>
                  <a:pt x="36855" y="21066"/>
                </a:cubicBezTo>
                <a:cubicBezTo>
                  <a:pt x="36857" y="20883"/>
                  <a:pt x="36882" y="20701"/>
                  <a:pt x="36930" y="20524"/>
                </a:cubicBezTo>
                <a:cubicBezTo>
                  <a:pt x="37170" y="20401"/>
                  <a:pt x="37389" y="20281"/>
                  <a:pt x="37583" y="20176"/>
                </a:cubicBezTo>
                <a:close/>
                <a:moveTo>
                  <a:pt x="19182" y="1372"/>
                </a:moveTo>
                <a:cubicBezTo>
                  <a:pt x="19783" y="1372"/>
                  <a:pt x="20348" y="1140"/>
                  <a:pt x="20773" y="719"/>
                </a:cubicBezTo>
                <a:cubicBezTo>
                  <a:pt x="20984" y="510"/>
                  <a:pt x="21148" y="266"/>
                  <a:pt x="21260" y="0"/>
                </a:cubicBezTo>
                <a:cubicBezTo>
                  <a:pt x="21226" y="0"/>
                  <a:pt x="21226" y="0"/>
                  <a:pt x="21226" y="0"/>
                </a:cubicBezTo>
                <a:cubicBezTo>
                  <a:pt x="21143" y="194"/>
                  <a:pt x="21033" y="376"/>
                  <a:pt x="20899" y="537"/>
                </a:cubicBezTo>
                <a:cubicBezTo>
                  <a:pt x="20738" y="594"/>
                  <a:pt x="20569" y="623"/>
                  <a:pt x="20397" y="623"/>
                </a:cubicBezTo>
                <a:cubicBezTo>
                  <a:pt x="20220" y="623"/>
                  <a:pt x="20040" y="587"/>
                  <a:pt x="19832" y="511"/>
                </a:cubicBezTo>
                <a:cubicBezTo>
                  <a:pt x="20089" y="409"/>
                  <a:pt x="20367" y="257"/>
                  <a:pt x="20688" y="82"/>
                </a:cubicBezTo>
                <a:cubicBezTo>
                  <a:pt x="20692" y="80"/>
                  <a:pt x="20692" y="80"/>
                  <a:pt x="20692" y="80"/>
                </a:cubicBezTo>
                <a:cubicBezTo>
                  <a:pt x="20739" y="54"/>
                  <a:pt x="20788" y="27"/>
                  <a:pt x="20839" y="0"/>
                </a:cubicBezTo>
                <a:cubicBezTo>
                  <a:pt x="20777" y="0"/>
                  <a:pt x="20777" y="0"/>
                  <a:pt x="20777" y="0"/>
                </a:cubicBezTo>
                <a:cubicBezTo>
                  <a:pt x="20741" y="19"/>
                  <a:pt x="20706" y="38"/>
                  <a:pt x="20672" y="57"/>
                </a:cubicBezTo>
                <a:cubicBezTo>
                  <a:pt x="20446" y="180"/>
                  <a:pt x="20244" y="291"/>
                  <a:pt x="20055" y="381"/>
                </a:cubicBezTo>
                <a:cubicBezTo>
                  <a:pt x="20205" y="277"/>
                  <a:pt x="20334" y="147"/>
                  <a:pt x="20436" y="0"/>
                </a:cubicBezTo>
                <a:cubicBezTo>
                  <a:pt x="20399" y="0"/>
                  <a:pt x="20399" y="0"/>
                  <a:pt x="20399" y="0"/>
                </a:cubicBezTo>
                <a:cubicBezTo>
                  <a:pt x="20245" y="214"/>
                  <a:pt x="20036" y="387"/>
                  <a:pt x="19789" y="495"/>
                </a:cubicBezTo>
                <a:cubicBezTo>
                  <a:pt x="19595" y="421"/>
                  <a:pt x="19391" y="317"/>
                  <a:pt x="19214" y="223"/>
                </a:cubicBezTo>
                <a:cubicBezTo>
                  <a:pt x="19297" y="178"/>
                  <a:pt x="19383" y="131"/>
                  <a:pt x="19474" y="82"/>
                </a:cubicBezTo>
                <a:cubicBezTo>
                  <a:pt x="19523" y="55"/>
                  <a:pt x="19573" y="28"/>
                  <a:pt x="19624" y="0"/>
                </a:cubicBezTo>
                <a:cubicBezTo>
                  <a:pt x="19562" y="0"/>
                  <a:pt x="19562" y="0"/>
                  <a:pt x="19562" y="0"/>
                </a:cubicBezTo>
                <a:cubicBezTo>
                  <a:pt x="19527" y="19"/>
                  <a:pt x="19493" y="38"/>
                  <a:pt x="19459" y="56"/>
                </a:cubicBezTo>
                <a:cubicBezTo>
                  <a:pt x="19363" y="108"/>
                  <a:pt x="19271" y="158"/>
                  <a:pt x="19182" y="206"/>
                </a:cubicBezTo>
                <a:cubicBezTo>
                  <a:pt x="19095" y="159"/>
                  <a:pt x="19004" y="110"/>
                  <a:pt x="18910" y="58"/>
                </a:cubicBezTo>
                <a:cubicBezTo>
                  <a:pt x="18906" y="56"/>
                  <a:pt x="18906" y="56"/>
                  <a:pt x="18906" y="56"/>
                </a:cubicBezTo>
                <a:cubicBezTo>
                  <a:pt x="18872" y="38"/>
                  <a:pt x="18838" y="19"/>
                  <a:pt x="18803" y="0"/>
                </a:cubicBezTo>
                <a:cubicBezTo>
                  <a:pt x="18740" y="0"/>
                  <a:pt x="18740" y="0"/>
                  <a:pt x="18740" y="0"/>
                </a:cubicBezTo>
                <a:cubicBezTo>
                  <a:pt x="18792" y="28"/>
                  <a:pt x="18843" y="56"/>
                  <a:pt x="18893" y="83"/>
                </a:cubicBezTo>
                <a:cubicBezTo>
                  <a:pt x="18982" y="131"/>
                  <a:pt x="19068" y="178"/>
                  <a:pt x="19151" y="223"/>
                </a:cubicBezTo>
                <a:cubicBezTo>
                  <a:pt x="18974" y="317"/>
                  <a:pt x="18770" y="421"/>
                  <a:pt x="18576" y="495"/>
                </a:cubicBezTo>
                <a:cubicBezTo>
                  <a:pt x="18329" y="387"/>
                  <a:pt x="18120" y="214"/>
                  <a:pt x="17966" y="0"/>
                </a:cubicBezTo>
                <a:cubicBezTo>
                  <a:pt x="17928" y="0"/>
                  <a:pt x="17928" y="0"/>
                  <a:pt x="17928" y="0"/>
                </a:cubicBezTo>
                <a:cubicBezTo>
                  <a:pt x="18031" y="147"/>
                  <a:pt x="18160" y="277"/>
                  <a:pt x="18310" y="381"/>
                </a:cubicBezTo>
                <a:cubicBezTo>
                  <a:pt x="18121" y="291"/>
                  <a:pt x="17919" y="180"/>
                  <a:pt x="17691" y="56"/>
                </a:cubicBezTo>
                <a:cubicBezTo>
                  <a:pt x="17657" y="38"/>
                  <a:pt x="17623" y="19"/>
                  <a:pt x="17588" y="0"/>
                </a:cubicBezTo>
                <a:cubicBezTo>
                  <a:pt x="17526" y="0"/>
                  <a:pt x="17526" y="0"/>
                  <a:pt x="17526" y="0"/>
                </a:cubicBezTo>
                <a:cubicBezTo>
                  <a:pt x="17578" y="28"/>
                  <a:pt x="17628" y="56"/>
                  <a:pt x="17677" y="83"/>
                </a:cubicBezTo>
                <a:cubicBezTo>
                  <a:pt x="17998" y="258"/>
                  <a:pt x="18276" y="409"/>
                  <a:pt x="18533" y="511"/>
                </a:cubicBezTo>
                <a:cubicBezTo>
                  <a:pt x="18325" y="587"/>
                  <a:pt x="18145" y="623"/>
                  <a:pt x="17968" y="623"/>
                </a:cubicBezTo>
                <a:cubicBezTo>
                  <a:pt x="17795" y="623"/>
                  <a:pt x="17626" y="594"/>
                  <a:pt x="17465" y="537"/>
                </a:cubicBezTo>
                <a:cubicBezTo>
                  <a:pt x="17332" y="376"/>
                  <a:pt x="17222" y="193"/>
                  <a:pt x="17139" y="0"/>
                </a:cubicBezTo>
                <a:cubicBezTo>
                  <a:pt x="17104" y="0"/>
                  <a:pt x="17104" y="0"/>
                  <a:pt x="17104" y="0"/>
                </a:cubicBezTo>
                <a:cubicBezTo>
                  <a:pt x="17216" y="266"/>
                  <a:pt x="17380" y="510"/>
                  <a:pt x="17592" y="719"/>
                </a:cubicBezTo>
                <a:cubicBezTo>
                  <a:pt x="18017" y="1140"/>
                  <a:pt x="18581" y="1372"/>
                  <a:pt x="19182" y="1372"/>
                </a:cubicBezTo>
                <a:close/>
                <a:moveTo>
                  <a:pt x="19182" y="240"/>
                </a:moveTo>
                <a:cubicBezTo>
                  <a:pt x="19355" y="332"/>
                  <a:pt x="19556" y="435"/>
                  <a:pt x="19748" y="511"/>
                </a:cubicBezTo>
                <a:cubicBezTo>
                  <a:pt x="19540" y="587"/>
                  <a:pt x="19361" y="622"/>
                  <a:pt x="19184" y="623"/>
                </a:cubicBezTo>
                <a:cubicBezTo>
                  <a:pt x="19181" y="623"/>
                  <a:pt x="19181" y="623"/>
                  <a:pt x="19181" y="623"/>
                </a:cubicBezTo>
                <a:cubicBezTo>
                  <a:pt x="19004" y="622"/>
                  <a:pt x="18824" y="587"/>
                  <a:pt x="18617" y="511"/>
                </a:cubicBezTo>
                <a:cubicBezTo>
                  <a:pt x="18809" y="435"/>
                  <a:pt x="19009" y="332"/>
                  <a:pt x="19182" y="240"/>
                </a:cubicBezTo>
                <a:close/>
                <a:moveTo>
                  <a:pt x="17968" y="652"/>
                </a:moveTo>
                <a:cubicBezTo>
                  <a:pt x="18157" y="652"/>
                  <a:pt x="18350" y="613"/>
                  <a:pt x="18575" y="528"/>
                </a:cubicBezTo>
                <a:cubicBezTo>
                  <a:pt x="18767" y="610"/>
                  <a:pt x="18970" y="652"/>
                  <a:pt x="19181" y="652"/>
                </a:cubicBezTo>
                <a:cubicBezTo>
                  <a:pt x="19184" y="652"/>
                  <a:pt x="19184" y="652"/>
                  <a:pt x="19184" y="652"/>
                </a:cubicBezTo>
                <a:cubicBezTo>
                  <a:pt x="19394" y="652"/>
                  <a:pt x="19597" y="610"/>
                  <a:pt x="19790" y="528"/>
                </a:cubicBezTo>
                <a:cubicBezTo>
                  <a:pt x="20015" y="613"/>
                  <a:pt x="20208" y="652"/>
                  <a:pt x="20397" y="652"/>
                </a:cubicBezTo>
                <a:cubicBezTo>
                  <a:pt x="20556" y="652"/>
                  <a:pt x="20712" y="628"/>
                  <a:pt x="20862" y="581"/>
                </a:cubicBezTo>
                <a:cubicBezTo>
                  <a:pt x="20827" y="621"/>
                  <a:pt x="20790" y="660"/>
                  <a:pt x="20752" y="698"/>
                </a:cubicBezTo>
                <a:cubicBezTo>
                  <a:pt x="20333" y="1113"/>
                  <a:pt x="19775" y="1342"/>
                  <a:pt x="19182" y="1342"/>
                </a:cubicBezTo>
                <a:cubicBezTo>
                  <a:pt x="18589" y="1342"/>
                  <a:pt x="18032" y="1113"/>
                  <a:pt x="17613" y="698"/>
                </a:cubicBezTo>
                <a:cubicBezTo>
                  <a:pt x="17575" y="660"/>
                  <a:pt x="17538" y="621"/>
                  <a:pt x="17502" y="581"/>
                </a:cubicBezTo>
                <a:cubicBezTo>
                  <a:pt x="17652" y="628"/>
                  <a:pt x="17809" y="652"/>
                  <a:pt x="17968" y="652"/>
                </a:cubicBezTo>
                <a:close/>
                <a:moveTo>
                  <a:pt x="15089" y="9499"/>
                </a:moveTo>
                <a:cubicBezTo>
                  <a:pt x="15511" y="9081"/>
                  <a:pt x="15745" y="8526"/>
                  <a:pt x="15748" y="7936"/>
                </a:cubicBezTo>
                <a:cubicBezTo>
                  <a:pt x="15748" y="7924"/>
                  <a:pt x="15748" y="7924"/>
                  <a:pt x="15748" y="7924"/>
                </a:cubicBezTo>
                <a:cubicBezTo>
                  <a:pt x="15751" y="7923"/>
                  <a:pt x="15751" y="7923"/>
                  <a:pt x="15751" y="7923"/>
                </a:cubicBezTo>
                <a:cubicBezTo>
                  <a:pt x="15748" y="7922"/>
                  <a:pt x="15748" y="7922"/>
                  <a:pt x="15748" y="7922"/>
                </a:cubicBezTo>
                <a:cubicBezTo>
                  <a:pt x="15748" y="7910"/>
                  <a:pt x="15748" y="7910"/>
                  <a:pt x="15748" y="7910"/>
                </a:cubicBezTo>
                <a:cubicBezTo>
                  <a:pt x="15745" y="7320"/>
                  <a:pt x="15511" y="6764"/>
                  <a:pt x="15089" y="6347"/>
                </a:cubicBezTo>
                <a:cubicBezTo>
                  <a:pt x="14665" y="5926"/>
                  <a:pt x="14100" y="5694"/>
                  <a:pt x="13499" y="5694"/>
                </a:cubicBezTo>
                <a:cubicBezTo>
                  <a:pt x="12898" y="5694"/>
                  <a:pt x="12333" y="5926"/>
                  <a:pt x="11908" y="6347"/>
                </a:cubicBezTo>
                <a:cubicBezTo>
                  <a:pt x="11485" y="6766"/>
                  <a:pt x="11251" y="7324"/>
                  <a:pt x="11249" y="7917"/>
                </a:cubicBezTo>
                <a:cubicBezTo>
                  <a:pt x="11249" y="7922"/>
                  <a:pt x="11249" y="7922"/>
                  <a:pt x="11249" y="7922"/>
                </a:cubicBezTo>
                <a:cubicBezTo>
                  <a:pt x="11247" y="7923"/>
                  <a:pt x="11247" y="7923"/>
                  <a:pt x="11247" y="7923"/>
                </a:cubicBezTo>
                <a:cubicBezTo>
                  <a:pt x="11249" y="7924"/>
                  <a:pt x="11249" y="7924"/>
                  <a:pt x="11249" y="7924"/>
                </a:cubicBezTo>
                <a:cubicBezTo>
                  <a:pt x="11249" y="7929"/>
                  <a:pt x="11249" y="7929"/>
                  <a:pt x="11249" y="7929"/>
                </a:cubicBezTo>
                <a:cubicBezTo>
                  <a:pt x="11251" y="8522"/>
                  <a:pt x="11485" y="9079"/>
                  <a:pt x="11908" y="9499"/>
                </a:cubicBezTo>
                <a:cubicBezTo>
                  <a:pt x="12333" y="9920"/>
                  <a:pt x="12898" y="10152"/>
                  <a:pt x="13499" y="10152"/>
                </a:cubicBezTo>
                <a:cubicBezTo>
                  <a:pt x="14100" y="10152"/>
                  <a:pt x="14665" y="9920"/>
                  <a:pt x="15089" y="9499"/>
                </a:cubicBezTo>
                <a:close/>
                <a:moveTo>
                  <a:pt x="15216" y="9316"/>
                </a:moveTo>
                <a:cubicBezTo>
                  <a:pt x="15055" y="9373"/>
                  <a:pt x="14886" y="9402"/>
                  <a:pt x="14714" y="9402"/>
                </a:cubicBezTo>
                <a:cubicBezTo>
                  <a:pt x="14536" y="9402"/>
                  <a:pt x="14356" y="9367"/>
                  <a:pt x="14148" y="9291"/>
                </a:cubicBezTo>
                <a:cubicBezTo>
                  <a:pt x="14405" y="9189"/>
                  <a:pt x="14684" y="9037"/>
                  <a:pt x="15005" y="8861"/>
                </a:cubicBezTo>
                <a:cubicBezTo>
                  <a:pt x="15191" y="8760"/>
                  <a:pt x="15402" y="8645"/>
                  <a:pt x="15633" y="8526"/>
                </a:cubicBezTo>
                <a:cubicBezTo>
                  <a:pt x="15550" y="8814"/>
                  <a:pt x="15406" y="9087"/>
                  <a:pt x="15216" y="9316"/>
                </a:cubicBezTo>
                <a:close/>
                <a:moveTo>
                  <a:pt x="13499" y="6826"/>
                </a:moveTo>
                <a:cubicBezTo>
                  <a:pt x="13326" y="6734"/>
                  <a:pt x="13125" y="6631"/>
                  <a:pt x="12933" y="6555"/>
                </a:cubicBezTo>
                <a:cubicBezTo>
                  <a:pt x="13141" y="6479"/>
                  <a:pt x="13320" y="6444"/>
                  <a:pt x="13497" y="6443"/>
                </a:cubicBezTo>
                <a:cubicBezTo>
                  <a:pt x="13501" y="6443"/>
                  <a:pt x="13501" y="6443"/>
                  <a:pt x="13501" y="6443"/>
                </a:cubicBezTo>
                <a:cubicBezTo>
                  <a:pt x="13677" y="6444"/>
                  <a:pt x="13857" y="6479"/>
                  <a:pt x="14064" y="6555"/>
                </a:cubicBezTo>
                <a:cubicBezTo>
                  <a:pt x="13872" y="6631"/>
                  <a:pt x="13672" y="6734"/>
                  <a:pt x="13499" y="6826"/>
                </a:cubicBezTo>
                <a:close/>
                <a:moveTo>
                  <a:pt x="14106" y="6571"/>
                </a:moveTo>
                <a:cubicBezTo>
                  <a:pt x="14529" y="6757"/>
                  <a:pt x="14843" y="7133"/>
                  <a:pt x="14951" y="7578"/>
                </a:cubicBezTo>
                <a:cubicBezTo>
                  <a:pt x="14493" y="7368"/>
                  <a:pt x="14120" y="7164"/>
                  <a:pt x="13790" y="6984"/>
                </a:cubicBezTo>
                <a:cubicBezTo>
                  <a:pt x="13700" y="6935"/>
                  <a:pt x="13614" y="6888"/>
                  <a:pt x="13530" y="6843"/>
                </a:cubicBezTo>
                <a:cubicBezTo>
                  <a:pt x="13707" y="6749"/>
                  <a:pt x="13911" y="6645"/>
                  <a:pt x="14106" y="6571"/>
                </a:cubicBezTo>
                <a:close/>
                <a:moveTo>
                  <a:pt x="13467" y="6843"/>
                </a:moveTo>
                <a:cubicBezTo>
                  <a:pt x="13386" y="6887"/>
                  <a:pt x="13302" y="6933"/>
                  <a:pt x="13215" y="6980"/>
                </a:cubicBezTo>
                <a:cubicBezTo>
                  <a:pt x="13208" y="6984"/>
                  <a:pt x="13208" y="6984"/>
                  <a:pt x="13208" y="6984"/>
                </a:cubicBezTo>
                <a:cubicBezTo>
                  <a:pt x="12878" y="7164"/>
                  <a:pt x="12504" y="7368"/>
                  <a:pt x="12046" y="7578"/>
                </a:cubicBezTo>
                <a:cubicBezTo>
                  <a:pt x="12154" y="7133"/>
                  <a:pt x="12469" y="6757"/>
                  <a:pt x="12892" y="6571"/>
                </a:cubicBezTo>
                <a:cubicBezTo>
                  <a:pt x="13086" y="6645"/>
                  <a:pt x="13291" y="6749"/>
                  <a:pt x="13467" y="6843"/>
                </a:cubicBezTo>
                <a:close/>
                <a:moveTo>
                  <a:pt x="13222" y="7010"/>
                </a:moveTo>
                <a:cubicBezTo>
                  <a:pt x="13318" y="6958"/>
                  <a:pt x="13410" y="6908"/>
                  <a:pt x="13499" y="6860"/>
                </a:cubicBezTo>
                <a:cubicBezTo>
                  <a:pt x="13587" y="6907"/>
                  <a:pt x="13678" y="6957"/>
                  <a:pt x="13773" y="7009"/>
                </a:cubicBezTo>
                <a:cubicBezTo>
                  <a:pt x="13776" y="7010"/>
                  <a:pt x="13776" y="7010"/>
                  <a:pt x="13776" y="7010"/>
                </a:cubicBezTo>
                <a:cubicBezTo>
                  <a:pt x="14111" y="7193"/>
                  <a:pt x="14491" y="7401"/>
                  <a:pt x="14960" y="7615"/>
                </a:cubicBezTo>
                <a:cubicBezTo>
                  <a:pt x="14981" y="7716"/>
                  <a:pt x="14992" y="7820"/>
                  <a:pt x="14992" y="7923"/>
                </a:cubicBezTo>
                <a:cubicBezTo>
                  <a:pt x="14992" y="8026"/>
                  <a:pt x="14981" y="8130"/>
                  <a:pt x="14960" y="8231"/>
                </a:cubicBezTo>
                <a:cubicBezTo>
                  <a:pt x="14492" y="8444"/>
                  <a:pt x="14112" y="8652"/>
                  <a:pt x="13776" y="8835"/>
                </a:cubicBezTo>
                <a:cubicBezTo>
                  <a:pt x="13768" y="8839"/>
                  <a:pt x="13768" y="8839"/>
                  <a:pt x="13768" y="8839"/>
                </a:cubicBezTo>
                <a:cubicBezTo>
                  <a:pt x="13675" y="8890"/>
                  <a:pt x="13585" y="8939"/>
                  <a:pt x="13499" y="8985"/>
                </a:cubicBezTo>
                <a:cubicBezTo>
                  <a:pt x="13410" y="8938"/>
                  <a:pt x="13318" y="8888"/>
                  <a:pt x="13221" y="8835"/>
                </a:cubicBezTo>
                <a:cubicBezTo>
                  <a:pt x="12886" y="8652"/>
                  <a:pt x="12506" y="8444"/>
                  <a:pt x="12038" y="8231"/>
                </a:cubicBezTo>
                <a:cubicBezTo>
                  <a:pt x="12016" y="8130"/>
                  <a:pt x="12005" y="8026"/>
                  <a:pt x="12005" y="7923"/>
                </a:cubicBezTo>
                <a:cubicBezTo>
                  <a:pt x="12005" y="7819"/>
                  <a:pt x="12016" y="7716"/>
                  <a:pt x="12038" y="7615"/>
                </a:cubicBezTo>
                <a:cubicBezTo>
                  <a:pt x="12507" y="7401"/>
                  <a:pt x="12887" y="7193"/>
                  <a:pt x="13222" y="7010"/>
                </a:cubicBezTo>
                <a:close/>
                <a:moveTo>
                  <a:pt x="13208" y="8861"/>
                </a:moveTo>
                <a:cubicBezTo>
                  <a:pt x="13215" y="8866"/>
                  <a:pt x="13215" y="8866"/>
                  <a:pt x="13215" y="8866"/>
                </a:cubicBezTo>
                <a:cubicBezTo>
                  <a:pt x="13302" y="8913"/>
                  <a:pt x="13386" y="8959"/>
                  <a:pt x="13467" y="9002"/>
                </a:cubicBezTo>
                <a:cubicBezTo>
                  <a:pt x="13290" y="9096"/>
                  <a:pt x="13086" y="9201"/>
                  <a:pt x="12892" y="9275"/>
                </a:cubicBezTo>
                <a:cubicBezTo>
                  <a:pt x="12469" y="9088"/>
                  <a:pt x="12154" y="8713"/>
                  <a:pt x="12046" y="8267"/>
                </a:cubicBezTo>
                <a:cubicBezTo>
                  <a:pt x="12503" y="8477"/>
                  <a:pt x="12877" y="8681"/>
                  <a:pt x="13208" y="8861"/>
                </a:cubicBezTo>
                <a:close/>
                <a:moveTo>
                  <a:pt x="13499" y="9019"/>
                </a:moveTo>
                <a:cubicBezTo>
                  <a:pt x="13672" y="9111"/>
                  <a:pt x="13872" y="9214"/>
                  <a:pt x="14064" y="9291"/>
                </a:cubicBezTo>
                <a:cubicBezTo>
                  <a:pt x="13857" y="9367"/>
                  <a:pt x="13677" y="9402"/>
                  <a:pt x="13501" y="9402"/>
                </a:cubicBezTo>
                <a:cubicBezTo>
                  <a:pt x="13497" y="9402"/>
                  <a:pt x="13497" y="9402"/>
                  <a:pt x="13497" y="9402"/>
                </a:cubicBezTo>
                <a:cubicBezTo>
                  <a:pt x="13321" y="9402"/>
                  <a:pt x="13141" y="9367"/>
                  <a:pt x="12933" y="9291"/>
                </a:cubicBezTo>
                <a:cubicBezTo>
                  <a:pt x="13126" y="9214"/>
                  <a:pt x="13326" y="9111"/>
                  <a:pt x="13499" y="9019"/>
                </a:cubicBezTo>
                <a:close/>
                <a:moveTo>
                  <a:pt x="13530" y="9002"/>
                </a:moveTo>
                <a:cubicBezTo>
                  <a:pt x="13607" y="8961"/>
                  <a:pt x="13687" y="8918"/>
                  <a:pt x="13769" y="8873"/>
                </a:cubicBezTo>
                <a:cubicBezTo>
                  <a:pt x="13791" y="8861"/>
                  <a:pt x="13791" y="8861"/>
                  <a:pt x="13791" y="8861"/>
                </a:cubicBezTo>
                <a:cubicBezTo>
                  <a:pt x="14121" y="8681"/>
                  <a:pt x="14494" y="8477"/>
                  <a:pt x="14951" y="8267"/>
                </a:cubicBezTo>
                <a:cubicBezTo>
                  <a:pt x="14843" y="8713"/>
                  <a:pt x="14529" y="9088"/>
                  <a:pt x="14106" y="9275"/>
                </a:cubicBezTo>
                <a:cubicBezTo>
                  <a:pt x="13912" y="9201"/>
                  <a:pt x="13707" y="9096"/>
                  <a:pt x="13530" y="9002"/>
                </a:cubicBezTo>
                <a:close/>
                <a:moveTo>
                  <a:pt x="15644" y="8487"/>
                </a:moveTo>
                <a:cubicBezTo>
                  <a:pt x="15404" y="8610"/>
                  <a:pt x="15184" y="8730"/>
                  <a:pt x="14990" y="8835"/>
                </a:cubicBezTo>
                <a:cubicBezTo>
                  <a:pt x="14986" y="8838"/>
                  <a:pt x="14986" y="8838"/>
                  <a:pt x="14986" y="8838"/>
                </a:cubicBezTo>
                <a:cubicBezTo>
                  <a:pt x="14761" y="8961"/>
                  <a:pt x="14559" y="9071"/>
                  <a:pt x="14371" y="9160"/>
                </a:cubicBezTo>
                <a:cubicBezTo>
                  <a:pt x="14682" y="8945"/>
                  <a:pt x="14902" y="8622"/>
                  <a:pt x="14986" y="8251"/>
                </a:cubicBezTo>
                <a:cubicBezTo>
                  <a:pt x="15230" y="8140"/>
                  <a:pt x="15470" y="8040"/>
                  <a:pt x="15718" y="7945"/>
                </a:cubicBezTo>
                <a:cubicBezTo>
                  <a:pt x="15717" y="8128"/>
                  <a:pt x="15692" y="8310"/>
                  <a:pt x="15644" y="8487"/>
                </a:cubicBezTo>
                <a:close/>
                <a:moveTo>
                  <a:pt x="14993" y="7630"/>
                </a:moveTo>
                <a:cubicBezTo>
                  <a:pt x="15226" y="7736"/>
                  <a:pt x="15456" y="7832"/>
                  <a:pt x="15693" y="7923"/>
                </a:cubicBezTo>
                <a:cubicBezTo>
                  <a:pt x="15456" y="8014"/>
                  <a:pt x="15226" y="8109"/>
                  <a:pt x="14993" y="8215"/>
                </a:cubicBezTo>
                <a:cubicBezTo>
                  <a:pt x="15012" y="8119"/>
                  <a:pt x="15022" y="8021"/>
                  <a:pt x="15022" y="7923"/>
                </a:cubicBezTo>
                <a:cubicBezTo>
                  <a:pt x="15022" y="7825"/>
                  <a:pt x="15012" y="7726"/>
                  <a:pt x="14993" y="7630"/>
                </a:cubicBezTo>
                <a:close/>
                <a:moveTo>
                  <a:pt x="15718" y="7901"/>
                </a:moveTo>
                <a:cubicBezTo>
                  <a:pt x="15469" y="7806"/>
                  <a:pt x="15230" y="7705"/>
                  <a:pt x="14986" y="7594"/>
                </a:cubicBezTo>
                <a:cubicBezTo>
                  <a:pt x="14902" y="7224"/>
                  <a:pt x="14682" y="6901"/>
                  <a:pt x="14372" y="6686"/>
                </a:cubicBezTo>
                <a:cubicBezTo>
                  <a:pt x="14561" y="6776"/>
                  <a:pt x="14763" y="6886"/>
                  <a:pt x="14991" y="7011"/>
                </a:cubicBezTo>
                <a:cubicBezTo>
                  <a:pt x="15184" y="7116"/>
                  <a:pt x="15404" y="7236"/>
                  <a:pt x="15644" y="7358"/>
                </a:cubicBezTo>
                <a:cubicBezTo>
                  <a:pt x="15691" y="7535"/>
                  <a:pt x="15716" y="7717"/>
                  <a:pt x="15718" y="7901"/>
                </a:cubicBezTo>
                <a:close/>
                <a:moveTo>
                  <a:pt x="15633" y="7319"/>
                </a:moveTo>
                <a:cubicBezTo>
                  <a:pt x="15403" y="7202"/>
                  <a:pt x="15193" y="7087"/>
                  <a:pt x="15005" y="6984"/>
                </a:cubicBezTo>
                <a:cubicBezTo>
                  <a:pt x="14684" y="6809"/>
                  <a:pt x="14405" y="6657"/>
                  <a:pt x="14148" y="6555"/>
                </a:cubicBezTo>
                <a:cubicBezTo>
                  <a:pt x="14356" y="6479"/>
                  <a:pt x="14536" y="6443"/>
                  <a:pt x="14714" y="6443"/>
                </a:cubicBezTo>
                <a:cubicBezTo>
                  <a:pt x="14886" y="6443"/>
                  <a:pt x="15055" y="6472"/>
                  <a:pt x="15216" y="6529"/>
                </a:cubicBezTo>
                <a:cubicBezTo>
                  <a:pt x="15406" y="6759"/>
                  <a:pt x="15550" y="7032"/>
                  <a:pt x="15633" y="7319"/>
                </a:cubicBezTo>
                <a:close/>
                <a:moveTo>
                  <a:pt x="11929" y="6368"/>
                </a:moveTo>
                <a:cubicBezTo>
                  <a:pt x="12348" y="5953"/>
                  <a:pt x="12906" y="5724"/>
                  <a:pt x="13499" y="5724"/>
                </a:cubicBezTo>
                <a:cubicBezTo>
                  <a:pt x="14092" y="5724"/>
                  <a:pt x="14649" y="5953"/>
                  <a:pt x="15068" y="6368"/>
                </a:cubicBezTo>
                <a:cubicBezTo>
                  <a:pt x="15106" y="6406"/>
                  <a:pt x="15143" y="6445"/>
                  <a:pt x="15179" y="6485"/>
                </a:cubicBezTo>
                <a:cubicBezTo>
                  <a:pt x="15029" y="6438"/>
                  <a:pt x="14873" y="6414"/>
                  <a:pt x="14714" y="6414"/>
                </a:cubicBezTo>
                <a:cubicBezTo>
                  <a:pt x="14524" y="6414"/>
                  <a:pt x="14331" y="6453"/>
                  <a:pt x="14106" y="6539"/>
                </a:cubicBezTo>
                <a:cubicBezTo>
                  <a:pt x="13915" y="6456"/>
                  <a:pt x="13711" y="6414"/>
                  <a:pt x="13501" y="6414"/>
                </a:cubicBezTo>
                <a:cubicBezTo>
                  <a:pt x="13497" y="6414"/>
                  <a:pt x="13497" y="6414"/>
                  <a:pt x="13497" y="6414"/>
                </a:cubicBezTo>
                <a:cubicBezTo>
                  <a:pt x="13287" y="6414"/>
                  <a:pt x="13084" y="6456"/>
                  <a:pt x="12891" y="6538"/>
                </a:cubicBezTo>
                <a:cubicBezTo>
                  <a:pt x="12667" y="6453"/>
                  <a:pt x="12474" y="6414"/>
                  <a:pt x="12284" y="6414"/>
                </a:cubicBezTo>
                <a:cubicBezTo>
                  <a:pt x="12125" y="6414"/>
                  <a:pt x="11969" y="6438"/>
                  <a:pt x="11819" y="6485"/>
                </a:cubicBezTo>
                <a:cubicBezTo>
                  <a:pt x="11854" y="6445"/>
                  <a:pt x="11891" y="6406"/>
                  <a:pt x="11929" y="6368"/>
                </a:cubicBezTo>
                <a:close/>
                <a:moveTo>
                  <a:pt x="11782" y="6529"/>
                </a:moveTo>
                <a:cubicBezTo>
                  <a:pt x="11943" y="6472"/>
                  <a:pt x="12112" y="6443"/>
                  <a:pt x="12284" y="6443"/>
                </a:cubicBezTo>
                <a:cubicBezTo>
                  <a:pt x="12461" y="6443"/>
                  <a:pt x="12642" y="6479"/>
                  <a:pt x="12850" y="6555"/>
                </a:cubicBezTo>
                <a:cubicBezTo>
                  <a:pt x="12592" y="6657"/>
                  <a:pt x="12314" y="6809"/>
                  <a:pt x="11993" y="6984"/>
                </a:cubicBezTo>
                <a:cubicBezTo>
                  <a:pt x="11806" y="7086"/>
                  <a:pt x="11596" y="7201"/>
                  <a:pt x="11365" y="7319"/>
                </a:cubicBezTo>
                <a:cubicBezTo>
                  <a:pt x="11448" y="7032"/>
                  <a:pt x="11591" y="6759"/>
                  <a:pt x="11782" y="6529"/>
                </a:cubicBezTo>
                <a:close/>
                <a:moveTo>
                  <a:pt x="11279" y="7895"/>
                </a:moveTo>
                <a:cubicBezTo>
                  <a:pt x="11279" y="7893"/>
                  <a:pt x="11279" y="7893"/>
                  <a:pt x="11279" y="7893"/>
                </a:cubicBezTo>
                <a:cubicBezTo>
                  <a:pt x="11282" y="7713"/>
                  <a:pt x="11307" y="7533"/>
                  <a:pt x="11354" y="7358"/>
                </a:cubicBezTo>
                <a:cubicBezTo>
                  <a:pt x="11594" y="7236"/>
                  <a:pt x="11813" y="7116"/>
                  <a:pt x="12007" y="7010"/>
                </a:cubicBezTo>
                <a:cubicBezTo>
                  <a:pt x="12002" y="7002"/>
                  <a:pt x="12002" y="7002"/>
                  <a:pt x="12002" y="7002"/>
                </a:cubicBezTo>
                <a:cubicBezTo>
                  <a:pt x="12002" y="7002"/>
                  <a:pt x="12003" y="7002"/>
                  <a:pt x="12003" y="7002"/>
                </a:cubicBezTo>
                <a:cubicBezTo>
                  <a:pt x="12009" y="7009"/>
                  <a:pt x="12009" y="7009"/>
                  <a:pt x="12009" y="7009"/>
                </a:cubicBezTo>
                <a:cubicBezTo>
                  <a:pt x="12235" y="6886"/>
                  <a:pt x="12438" y="6775"/>
                  <a:pt x="12626" y="6686"/>
                </a:cubicBezTo>
                <a:cubicBezTo>
                  <a:pt x="12316" y="6901"/>
                  <a:pt x="12095" y="7224"/>
                  <a:pt x="12012" y="7594"/>
                </a:cubicBezTo>
                <a:cubicBezTo>
                  <a:pt x="11768" y="7705"/>
                  <a:pt x="11528" y="7806"/>
                  <a:pt x="11279" y="7901"/>
                </a:cubicBezTo>
                <a:lnTo>
                  <a:pt x="11279" y="7895"/>
                </a:lnTo>
                <a:close/>
                <a:moveTo>
                  <a:pt x="12004" y="8215"/>
                </a:moveTo>
                <a:cubicBezTo>
                  <a:pt x="11771" y="8109"/>
                  <a:pt x="11542" y="8014"/>
                  <a:pt x="11305" y="7923"/>
                </a:cubicBezTo>
                <a:cubicBezTo>
                  <a:pt x="11542" y="7832"/>
                  <a:pt x="11771" y="7736"/>
                  <a:pt x="12004" y="7630"/>
                </a:cubicBezTo>
                <a:cubicBezTo>
                  <a:pt x="11985" y="7726"/>
                  <a:pt x="11975" y="7825"/>
                  <a:pt x="11975" y="7923"/>
                </a:cubicBezTo>
                <a:cubicBezTo>
                  <a:pt x="11975" y="8021"/>
                  <a:pt x="11985" y="8119"/>
                  <a:pt x="12004" y="8215"/>
                </a:cubicBezTo>
                <a:close/>
                <a:moveTo>
                  <a:pt x="11279" y="7950"/>
                </a:moveTo>
                <a:cubicBezTo>
                  <a:pt x="11279" y="7945"/>
                  <a:pt x="11279" y="7945"/>
                  <a:pt x="11279" y="7945"/>
                </a:cubicBezTo>
                <a:cubicBezTo>
                  <a:pt x="11528" y="8040"/>
                  <a:pt x="11768" y="8140"/>
                  <a:pt x="12012" y="8251"/>
                </a:cubicBezTo>
                <a:cubicBezTo>
                  <a:pt x="12095" y="8622"/>
                  <a:pt x="12316" y="8945"/>
                  <a:pt x="12626" y="9160"/>
                </a:cubicBezTo>
                <a:cubicBezTo>
                  <a:pt x="12438" y="9070"/>
                  <a:pt x="12235" y="8960"/>
                  <a:pt x="12007" y="8835"/>
                </a:cubicBezTo>
                <a:cubicBezTo>
                  <a:pt x="11813" y="8730"/>
                  <a:pt x="11594" y="8610"/>
                  <a:pt x="11354" y="8487"/>
                </a:cubicBezTo>
                <a:cubicBezTo>
                  <a:pt x="11307" y="8313"/>
                  <a:pt x="11282" y="8133"/>
                  <a:pt x="11279" y="7950"/>
                </a:cubicBezTo>
                <a:close/>
                <a:moveTo>
                  <a:pt x="11365" y="8526"/>
                </a:moveTo>
                <a:cubicBezTo>
                  <a:pt x="11595" y="8644"/>
                  <a:pt x="11806" y="8759"/>
                  <a:pt x="11993" y="8862"/>
                </a:cubicBezTo>
                <a:cubicBezTo>
                  <a:pt x="12314" y="9037"/>
                  <a:pt x="12593" y="9189"/>
                  <a:pt x="12850" y="9291"/>
                </a:cubicBezTo>
                <a:cubicBezTo>
                  <a:pt x="12642" y="9367"/>
                  <a:pt x="12461" y="9402"/>
                  <a:pt x="12284" y="9402"/>
                </a:cubicBezTo>
                <a:cubicBezTo>
                  <a:pt x="12112" y="9402"/>
                  <a:pt x="11943" y="9373"/>
                  <a:pt x="11782" y="9316"/>
                </a:cubicBezTo>
                <a:cubicBezTo>
                  <a:pt x="11591" y="9087"/>
                  <a:pt x="11448" y="8814"/>
                  <a:pt x="11365" y="8526"/>
                </a:cubicBezTo>
                <a:close/>
                <a:moveTo>
                  <a:pt x="11819" y="9360"/>
                </a:moveTo>
                <a:cubicBezTo>
                  <a:pt x="11969" y="9408"/>
                  <a:pt x="12125" y="9432"/>
                  <a:pt x="12284" y="9432"/>
                </a:cubicBezTo>
                <a:cubicBezTo>
                  <a:pt x="12474" y="9432"/>
                  <a:pt x="12667" y="9392"/>
                  <a:pt x="12891" y="9307"/>
                </a:cubicBezTo>
                <a:cubicBezTo>
                  <a:pt x="13083" y="9390"/>
                  <a:pt x="13287" y="9432"/>
                  <a:pt x="13497" y="9432"/>
                </a:cubicBezTo>
                <a:cubicBezTo>
                  <a:pt x="13501" y="9432"/>
                  <a:pt x="13501" y="9432"/>
                  <a:pt x="13501" y="9432"/>
                </a:cubicBezTo>
                <a:cubicBezTo>
                  <a:pt x="13710" y="9432"/>
                  <a:pt x="13913" y="9390"/>
                  <a:pt x="14106" y="9307"/>
                </a:cubicBezTo>
                <a:cubicBezTo>
                  <a:pt x="14331" y="9392"/>
                  <a:pt x="14524" y="9432"/>
                  <a:pt x="14714" y="9432"/>
                </a:cubicBezTo>
                <a:cubicBezTo>
                  <a:pt x="14872" y="9432"/>
                  <a:pt x="15029" y="9408"/>
                  <a:pt x="15179" y="9360"/>
                </a:cubicBezTo>
                <a:cubicBezTo>
                  <a:pt x="15144" y="9400"/>
                  <a:pt x="15107" y="9440"/>
                  <a:pt x="15068" y="9478"/>
                </a:cubicBezTo>
                <a:cubicBezTo>
                  <a:pt x="14649" y="9893"/>
                  <a:pt x="14092" y="10122"/>
                  <a:pt x="13499" y="10122"/>
                </a:cubicBezTo>
                <a:cubicBezTo>
                  <a:pt x="12906" y="10122"/>
                  <a:pt x="12348" y="9893"/>
                  <a:pt x="11929" y="9478"/>
                </a:cubicBezTo>
                <a:cubicBezTo>
                  <a:pt x="11891" y="9440"/>
                  <a:pt x="11854" y="9400"/>
                  <a:pt x="11819" y="9360"/>
                </a:cubicBezTo>
                <a:close/>
                <a:moveTo>
                  <a:pt x="14091" y="3511"/>
                </a:moveTo>
                <a:cubicBezTo>
                  <a:pt x="14091" y="3528"/>
                  <a:pt x="14091" y="3528"/>
                  <a:pt x="14091" y="3528"/>
                </a:cubicBezTo>
                <a:cubicBezTo>
                  <a:pt x="14089" y="3529"/>
                  <a:pt x="14089" y="3529"/>
                  <a:pt x="14089" y="3529"/>
                </a:cubicBezTo>
                <a:cubicBezTo>
                  <a:pt x="14091" y="3529"/>
                  <a:pt x="14091" y="3529"/>
                  <a:pt x="14091" y="3529"/>
                </a:cubicBezTo>
                <a:cubicBezTo>
                  <a:pt x="14091" y="3548"/>
                  <a:pt x="14091" y="3548"/>
                  <a:pt x="14091" y="3548"/>
                </a:cubicBezTo>
                <a:cubicBezTo>
                  <a:pt x="14096" y="4136"/>
                  <a:pt x="14330" y="4688"/>
                  <a:pt x="14750" y="5104"/>
                </a:cubicBezTo>
                <a:cubicBezTo>
                  <a:pt x="15175" y="5525"/>
                  <a:pt x="15740" y="5757"/>
                  <a:pt x="16341" y="5757"/>
                </a:cubicBezTo>
                <a:cubicBezTo>
                  <a:pt x="16941" y="5757"/>
                  <a:pt x="17506" y="5525"/>
                  <a:pt x="17931" y="5104"/>
                </a:cubicBezTo>
                <a:cubicBezTo>
                  <a:pt x="18353" y="4687"/>
                  <a:pt x="18587" y="4132"/>
                  <a:pt x="18590" y="3541"/>
                </a:cubicBezTo>
                <a:cubicBezTo>
                  <a:pt x="18590" y="3529"/>
                  <a:pt x="18590" y="3529"/>
                  <a:pt x="18590" y="3529"/>
                </a:cubicBezTo>
                <a:cubicBezTo>
                  <a:pt x="18593" y="3529"/>
                  <a:pt x="18593" y="3529"/>
                  <a:pt x="18593" y="3529"/>
                </a:cubicBezTo>
                <a:cubicBezTo>
                  <a:pt x="18590" y="3528"/>
                  <a:pt x="18590" y="3528"/>
                  <a:pt x="18590" y="3528"/>
                </a:cubicBezTo>
                <a:cubicBezTo>
                  <a:pt x="18590" y="3516"/>
                  <a:pt x="18590" y="3516"/>
                  <a:pt x="18590" y="3516"/>
                </a:cubicBezTo>
                <a:cubicBezTo>
                  <a:pt x="18587" y="2926"/>
                  <a:pt x="18353" y="2370"/>
                  <a:pt x="17931" y="1953"/>
                </a:cubicBezTo>
                <a:cubicBezTo>
                  <a:pt x="17506" y="1532"/>
                  <a:pt x="16941" y="1300"/>
                  <a:pt x="16341" y="1300"/>
                </a:cubicBezTo>
                <a:cubicBezTo>
                  <a:pt x="15740" y="1300"/>
                  <a:pt x="15175" y="1532"/>
                  <a:pt x="14750" y="1953"/>
                </a:cubicBezTo>
                <a:cubicBezTo>
                  <a:pt x="14330" y="2369"/>
                  <a:pt x="14096" y="2921"/>
                  <a:pt x="14091" y="3511"/>
                </a:cubicBezTo>
                <a:close/>
                <a:moveTo>
                  <a:pt x="14623" y="2135"/>
                </a:moveTo>
                <a:cubicBezTo>
                  <a:pt x="14784" y="2078"/>
                  <a:pt x="14953" y="2049"/>
                  <a:pt x="15126" y="2049"/>
                </a:cubicBezTo>
                <a:cubicBezTo>
                  <a:pt x="15303" y="2049"/>
                  <a:pt x="15483" y="2085"/>
                  <a:pt x="15691" y="2161"/>
                </a:cubicBezTo>
                <a:cubicBezTo>
                  <a:pt x="15434" y="2263"/>
                  <a:pt x="15155" y="2415"/>
                  <a:pt x="14833" y="2591"/>
                </a:cubicBezTo>
                <a:cubicBezTo>
                  <a:pt x="14646" y="2693"/>
                  <a:pt x="14436" y="2807"/>
                  <a:pt x="14206" y="2925"/>
                </a:cubicBezTo>
                <a:cubicBezTo>
                  <a:pt x="14289" y="2638"/>
                  <a:pt x="14433" y="2365"/>
                  <a:pt x="14623" y="2135"/>
                </a:cubicBezTo>
                <a:close/>
                <a:moveTo>
                  <a:pt x="16309" y="2449"/>
                </a:moveTo>
                <a:cubicBezTo>
                  <a:pt x="16225" y="2494"/>
                  <a:pt x="16139" y="2541"/>
                  <a:pt x="16049" y="2590"/>
                </a:cubicBezTo>
                <a:cubicBezTo>
                  <a:pt x="15719" y="2770"/>
                  <a:pt x="15346" y="2974"/>
                  <a:pt x="14888" y="3184"/>
                </a:cubicBezTo>
                <a:cubicBezTo>
                  <a:pt x="14996" y="2739"/>
                  <a:pt x="15311" y="2363"/>
                  <a:pt x="15734" y="2177"/>
                </a:cubicBezTo>
                <a:cubicBezTo>
                  <a:pt x="15928" y="2251"/>
                  <a:pt x="16132" y="2355"/>
                  <a:pt x="16309" y="2449"/>
                </a:cubicBezTo>
                <a:close/>
                <a:moveTo>
                  <a:pt x="15734" y="2152"/>
                </a:moveTo>
                <a:cubicBezTo>
                  <a:pt x="15735" y="2151"/>
                  <a:pt x="15735" y="2151"/>
                  <a:pt x="15735" y="2151"/>
                </a:cubicBezTo>
                <a:cubicBezTo>
                  <a:pt x="15736" y="2153"/>
                  <a:pt x="15736" y="2153"/>
                  <a:pt x="15736" y="2153"/>
                </a:cubicBezTo>
                <a:cubicBezTo>
                  <a:pt x="15735" y="2154"/>
                  <a:pt x="15735" y="2154"/>
                  <a:pt x="15735" y="2154"/>
                </a:cubicBezTo>
                <a:lnTo>
                  <a:pt x="15734" y="2152"/>
                </a:lnTo>
                <a:close/>
                <a:moveTo>
                  <a:pt x="16947" y="2177"/>
                </a:moveTo>
                <a:cubicBezTo>
                  <a:pt x="17371" y="2363"/>
                  <a:pt x="17685" y="2739"/>
                  <a:pt x="17793" y="3184"/>
                </a:cubicBezTo>
                <a:cubicBezTo>
                  <a:pt x="17336" y="2974"/>
                  <a:pt x="16962" y="2770"/>
                  <a:pt x="16632" y="2590"/>
                </a:cubicBezTo>
                <a:cubicBezTo>
                  <a:pt x="16627" y="2587"/>
                  <a:pt x="16627" y="2587"/>
                  <a:pt x="16627" y="2587"/>
                </a:cubicBezTo>
                <a:cubicBezTo>
                  <a:pt x="16539" y="2539"/>
                  <a:pt x="16454" y="2493"/>
                  <a:pt x="16372" y="2449"/>
                </a:cubicBezTo>
                <a:cubicBezTo>
                  <a:pt x="16549" y="2355"/>
                  <a:pt x="16754" y="2251"/>
                  <a:pt x="16947" y="2177"/>
                </a:cubicBezTo>
                <a:close/>
                <a:moveTo>
                  <a:pt x="16946" y="2154"/>
                </a:moveTo>
                <a:cubicBezTo>
                  <a:pt x="16947" y="2152"/>
                  <a:pt x="16947" y="2152"/>
                  <a:pt x="16947" y="2152"/>
                </a:cubicBezTo>
                <a:cubicBezTo>
                  <a:pt x="16947" y="2152"/>
                  <a:pt x="16947" y="2152"/>
                  <a:pt x="16947" y="2152"/>
                </a:cubicBezTo>
                <a:lnTo>
                  <a:pt x="16946" y="2154"/>
                </a:lnTo>
                <a:close/>
                <a:moveTo>
                  <a:pt x="16341" y="4625"/>
                </a:moveTo>
                <a:cubicBezTo>
                  <a:pt x="16514" y="4717"/>
                  <a:pt x="16714" y="4820"/>
                  <a:pt x="16906" y="4896"/>
                </a:cubicBezTo>
                <a:cubicBezTo>
                  <a:pt x="16699" y="4972"/>
                  <a:pt x="16519" y="5007"/>
                  <a:pt x="16342" y="5008"/>
                </a:cubicBezTo>
                <a:cubicBezTo>
                  <a:pt x="16339" y="5008"/>
                  <a:pt x="16339" y="5008"/>
                  <a:pt x="16339" y="5008"/>
                </a:cubicBezTo>
                <a:cubicBezTo>
                  <a:pt x="16162" y="5007"/>
                  <a:pt x="15983" y="4972"/>
                  <a:pt x="15775" y="4896"/>
                </a:cubicBezTo>
                <a:cubicBezTo>
                  <a:pt x="15967" y="4820"/>
                  <a:pt x="16168" y="4717"/>
                  <a:pt x="16341" y="4625"/>
                </a:cubicBezTo>
                <a:close/>
                <a:moveTo>
                  <a:pt x="15734" y="4880"/>
                </a:moveTo>
                <a:cubicBezTo>
                  <a:pt x="15311" y="4694"/>
                  <a:pt x="14996" y="4318"/>
                  <a:pt x="14888" y="3873"/>
                </a:cubicBezTo>
                <a:cubicBezTo>
                  <a:pt x="15346" y="4083"/>
                  <a:pt x="15720" y="4287"/>
                  <a:pt x="16049" y="4467"/>
                </a:cubicBezTo>
                <a:cubicBezTo>
                  <a:pt x="16068" y="4477"/>
                  <a:pt x="16068" y="4477"/>
                  <a:pt x="16068" y="4477"/>
                </a:cubicBezTo>
                <a:cubicBezTo>
                  <a:pt x="16151" y="4522"/>
                  <a:pt x="16231" y="4566"/>
                  <a:pt x="16309" y="4608"/>
                </a:cubicBezTo>
                <a:cubicBezTo>
                  <a:pt x="16132" y="4702"/>
                  <a:pt x="15927" y="4806"/>
                  <a:pt x="15734" y="4880"/>
                </a:cubicBezTo>
                <a:close/>
                <a:moveTo>
                  <a:pt x="16372" y="4608"/>
                </a:moveTo>
                <a:cubicBezTo>
                  <a:pt x="16456" y="4563"/>
                  <a:pt x="16542" y="4516"/>
                  <a:pt x="16633" y="4466"/>
                </a:cubicBezTo>
                <a:cubicBezTo>
                  <a:pt x="16963" y="4286"/>
                  <a:pt x="17336" y="4083"/>
                  <a:pt x="17793" y="3873"/>
                </a:cubicBezTo>
                <a:cubicBezTo>
                  <a:pt x="17685" y="4318"/>
                  <a:pt x="17371" y="4694"/>
                  <a:pt x="16947" y="4880"/>
                </a:cubicBezTo>
                <a:cubicBezTo>
                  <a:pt x="16754" y="4806"/>
                  <a:pt x="16549" y="4702"/>
                  <a:pt x="16372" y="4608"/>
                </a:cubicBezTo>
                <a:close/>
                <a:moveTo>
                  <a:pt x="16617" y="4441"/>
                </a:moveTo>
                <a:cubicBezTo>
                  <a:pt x="16593" y="4454"/>
                  <a:pt x="16593" y="4454"/>
                  <a:pt x="16593" y="4454"/>
                </a:cubicBezTo>
                <a:cubicBezTo>
                  <a:pt x="16506" y="4502"/>
                  <a:pt x="16422" y="4547"/>
                  <a:pt x="16341" y="4591"/>
                </a:cubicBezTo>
                <a:cubicBezTo>
                  <a:pt x="16254" y="4545"/>
                  <a:pt x="16165" y="4496"/>
                  <a:pt x="16073" y="4446"/>
                </a:cubicBezTo>
                <a:cubicBezTo>
                  <a:pt x="16064" y="4441"/>
                  <a:pt x="16064" y="4441"/>
                  <a:pt x="16064" y="4441"/>
                </a:cubicBezTo>
                <a:cubicBezTo>
                  <a:pt x="15728" y="4258"/>
                  <a:pt x="15348" y="4051"/>
                  <a:pt x="14880" y="3836"/>
                </a:cubicBezTo>
                <a:cubicBezTo>
                  <a:pt x="14858" y="3735"/>
                  <a:pt x="14847" y="3632"/>
                  <a:pt x="14847" y="3529"/>
                </a:cubicBezTo>
                <a:cubicBezTo>
                  <a:pt x="14847" y="3425"/>
                  <a:pt x="14858" y="3322"/>
                  <a:pt x="14880" y="3221"/>
                </a:cubicBezTo>
                <a:cubicBezTo>
                  <a:pt x="15347" y="3007"/>
                  <a:pt x="15727" y="2800"/>
                  <a:pt x="16064" y="2616"/>
                </a:cubicBezTo>
                <a:cubicBezTo>
                  <a:pt x="16160" y="2564"/>
                  <a:pt x="16252" y="2514"/>
                  <a:pt x="16341" y="2466"/>
                </a:cubicBezTo>
                <a:cubicBezTo>
                  <a:pt x="16426" y="2512"/>
                  <a:pt x="16515" y="2560"/>
                  <a:pt x="16608" y="2611"/>
                </a:cubicBezTo>
                <a:cubicBezTo>
                  <a:pt x="16617" y="2616"/>
                  <a:pt x="16617" y="2616"/>
                  <a:pt x="16617" y="2616"/>
                </a:cubicBezTo>
                <a:cubicBezTo>
                  <a:pt x="16953" y="2799"/>
                  <a:pt x="17333" y="3007"/>
                  <a:pt x="17801" y="3221"/>
                </a:cubicBezTo>
                <a:cubicBezTo>
                  <a:pt x="17823" y="3322"/>
                  <a:pt x="17834" y="3425"/>
                  <a:pt x="17834" y="3529"/>
                </a:cubicBezTo>
                <a:cubicBezTo>
                  <a:pt x="17834" y="3632"/>
                  <a:pt x="17823" y="3735"/>
                  <a:pt x="17801" y="3836"/>
                </a:cubicBezTo>
                <a:cubicBezTo>
                  <a:pt x="17333" y="4050"/>
                  <a:pt x="16953" y="4258"/>
                  <a:pt x="16617" y="4441"/>
                </a:cubicBezTo>
                <a:close/>
                <a:moveTo>
                  <a:pt x="16341" y="2432"/>
                </a:moveTo>
                <a:cubicBezTo>
                  <a:pt x="16168" y="2340"/>
                  <a:pt x="15967" y="2237"/>
                  <a:pt x="15775" y="2161"/>
                </a:cubicBezTo>
                <a:cubicBezTo>
                  <a:pt x="15983" y="2085"/>
                  <a:pt x="16162" y="2050"/>
                  <a:pt x="16339" y="2049"/>
                </a:cubicBezTo>
                <a:cubicBezTo>
                  <a:pt x="16342" y="2049"/>
                  <a:pt x="16342" y="2049"/>
                  <a:pt x="16342" y="2049"/>
                </a:cubicBezTo>
                <a:cubicBezTo>
                  <a:pt x="16519" y="2050"/>
                  <a:pt x="16699" y="2085"/>
                  <a:pt x="16906" y="2161"/>
                </a:cubicBezTo>
                <a:cubicBezTo>
                  <a:pt x="16714" y="2237"/>
                  <a:pt x="16514" y="2340"/>
                  <a:pt x="16341" y="2432"/>
                </a:cubicBezTo>
                <a:close/>
                <a:moveTo>
                  <a:pt x="14195" y="2964"/>
                </a:moveTo>
                <a:cubicBezTo>
                  <a:pt x="14437" y="2841"/>
                  <a:pt x="14656" y="2722"/>
                  <a:pt x="14850" y="2615"/>
                </a:cubicBezTo>
                <a:cubicBezTo>
                  <a:pt x="15077" y="2492"/>
                  <a:pt x="15279" y="2381"/>
                  <a:pt x="15468" y="2292"/>
                </a:cubicBezTo>
                <a:cubicBezTo>
                  <a:pt x="15157" y="2506"/>
                  <a:pt x="14937" y="2830"/>
                  <a:pt x="14854" y="3200"/>
                </a:cubicBezTo>
                <a:cubicBezTo>
                  <a:pt x="14609" y="3311"/>
                  <a:pt x="14369" y="3412"/>
                  <a:pt x="14121" y="3506"/>
                </a:cubicBezTo>
                <a:cubicBezTo>
                  <a:pt x="14123" y="3324"/>
                  <a:pt x="14148" y="3141"/>
                  <a:pt x="14195" y="2964"/>
                </a:cubicBezTo>
                <a:close/>
                <a:moveTo>
                  <a:pt x="14846" y="3821"/>
                </a:moveTo>
                <a:cubicBezTo>
                  <a:pt x="14614" y="3715"/>
                  <a:pt x="14384" y="3619"/>
                  <a:pt x="14147" y="3529"/>
                </a:cubicBezTo>
                <a:cubicBezTo>
                  <a:pt x="14384" y="3438"/>
                  <a:pt x="14613" y="3342"/>
                  <a:pt x="14846" y="3236"/>
                </a:cubicBezTo>
                <a:cubicBezTo>
                  <a:pt x="14827" y="3332"/>
                  <a:pt x="14817" y="3430"/>
                  <a:pt x="14817" y="3529"/>
                </a:cubicBezTo>
                <a:cubicBezTo>
                  <a:pt x="14817" y="3627"/>
                  <a:pt x="14827" y="3725"/>
                  <a:pt x="14846" y="3821"/>
                </a:cubicBezTo>
                <a:close/>
                <a:moveTo>
                  <a:pt x="14121" y="3551"/>
                </a:moveTo>
                <a:cubicBezTo>
                  <a:pt x="14369" y="3645"/>
                  <a:pt x="14609" y="3746"/>
                  <a:pt x="14854" y="3857"/>
                </a:cubicBezTo>
                <a:cubicBezTo>
                  <a:pt x="14937" y="4227"/>
                  <a:pt x="15157" y="4550"/>
                  <a:pt x="15468" y="4765"/>
                </a:cubicBezTo>
                <a:cubicBezTo>
                  <a:pt x="15279" y="4676"/>
                  <a:pt x="15077" y="4565"/>
                  <a:pt x="14849" y="4441"/>
                </a:cubicBezTo>
                <a:cubicBezTo>
                  <a:pt x="14655" y="4335"/>
                  <a:pt x="14436" y="4216"/>
                  <a:pt x="14195" y="4093"/>
                </a:cubicBezTo>
                <a:cubicBezTo>
                  <a:pt x="14148" y="3916"/>
                  <a:pt x="14123" y="3733"/>
                  <a:pt x="14121" y="3551"/>
                </a:cubicBezTo>
                <a:close/>
                <a:moveTo>
                  <a:pt x="14206" y="4132"/>
                </a:moveTo>
                <a:cubicBezTo>
                  <a:pt x="14437" y="4250"/>
                  <a:pt x="14648" y="4365"/>
                  <a:pt x="14835" y="4467"/>
                </a:cubicBezTo>
                <a:cubicBezTo>
                  <a:pt x="15156" y="4642"/>
                  <a:pt x="15434" y="4794"/>
                  <a:pt x="15691" y="4896"/>
                </a:cubicBezTo>
                <a:cubicBezTo>
                  <a:pt x="15483" y="4972"/>
                  <a:pt x="15303" y="5008"/>
                  <a:pt x="15126" y="5008"/>
                </a:cubicBezTo>
                <a:cubicBezTo>
                  <a:pt x="14954" y="5008"/>
                  <a:pt x="14785" y="4979"/>
                  <a:pt x="14623" y="4922"/>
                </a:cubicBezTo>
                <a:cubicBezTo>
                  <a:pt x="14433" y="4692"/>
                  <a:pt x="14289" y="4419"/>
                  <a:pt x="14206" y="4132"/>
                </a:cubicBezTo>
                <a:close/>
                <a:moveTo>
                  <a:pt x="17910" y="5083"/>
                </a:moveTo>
                <a:cubicBezTo>
                  <a:pt x="17491" y="5498"/>
                  <a:pt x="16934" y="5727"/>
                  <a:pt x="16341" y="5727"/>
                </a:cubicBezTo>
                <a:cubicBezTo>
                  <a:pt x="15748" y="5727"/>
                  <a:pt x="15190" y="5498"/>
                  <a:pt x="14771" y="5083"/>
                </a:cubicBezTo>
                <a:cubicBezTo>
                  <a:pt x="14733" y="5045"/>
                  <a:pt x="14696" y="5006"/>
                  <a:pt x="14661" y="4966"/>
                </a:cubicBezTo>
                <a:cubicBezTo>
                  <a:pt x="14811" y="5013"/>
                  <a:pt x="14967" y="5037"/>
                  <a:pt x="15126" y="5037"/>
                </a:cubicBezTo>
                <a:cubicBezTo>
                  <a:pt x="15315" y="5037"/>
                  <a:pt x="15508" y="4998"/>
                  <a:pt x="15733" y="4912"/>
                </a:cubicBezTo>
                <a:cubicBezTo>
                  <a:pt x="15925" y="4995"/>
                  <a:pt x="16128" y="5037"/>
                  <a:pt x="16339" y="5037"/>
                </a:cubicBezTo>
                <a:cubicBezTo>
                  <a:pt x="16342" y="5037"/>
                  <a:pt x="16342" y="5037"/>
                  <a:pt x="16342" y="5037"/>
                </a:cubicBezTo>
                <a:cubicBezTo>
                  <a:pt x="16552" y="5037"/>
                  <a:pt x="16755" y="4995"/>
                  <a:pt x="16948" y="4913"/>
                </a:cubicBezTo>
                <a:cubicBezTo>
                  <a:pt x="17173" y="4998"/>
                  <a:pt x="17366" y="5037"/>
                  <a:pt x="17555" y="5037"/>
                </a:cubicBezTo>
                <a:cubicBezTo>
                  <a:pt x="17714" y="5037"/>
                  <a:pt x="17871" y="5013"/>
                  <a:pt x="18021" y="4966"/>
                </a:cubicBezTo>
                <a:cubicBezTo>
                  <a:pt x="17985" y="5006"/>
                  <a:pt x="17948" y="5045"/>
                  <a:pt x="17910" y="5083"/>
                </a:cubicBezTo>
                <a:close/>
                <a:moveTo>
                  <a:pt x="18058" y="4922"/>
                </a:moveTo>
                <a:cubicBezTo>
                  <a:pt x="17897" y="4979"/>
                  <a:pt x="17728" y="5008"/>
                  <a:pt x="17555" y="5008"/>
                </a:cubicBezTo>
                <a:cubicBezTo>
                  <a:pt x="17378" y="5008"/>
                  <a:pt x="17198" y="4972"/>
                  <a:pt x="16990" y="4896"/>
                </a:cubicBezTo>
                <a:cubicBezTo>
                  <a:pt x="17247" y="4794"/>
                  <a:pt x="17526" y="4642"/>
                  <a:pt x="17847" y="4467"/>
                </a:cubicBezTo>
                <a:cubicBezTo>
                  <a:pt x="18034" y="4365"/>
                  <a:pt x="18245" y="4250"/>
                  <a:pt x="18475" y="4132"/>
                </a:cubicBezTo>
                <a:cubicBezTo>
                  <a:pt x="18392" y="4419"/>
                  <a:pt x="18248" y="4692"/>
                  <a:pt x="18058" y="4922"/>
                </a:cubicBezTo>
                <a:close/>
                <a:moveTo>
                  <a:pt x="18486" y="4093"/>
                </a:moveTo>
                <a:cubicBezTo>
                  <a:pt x="18241" y="4218"/>
                  <a:pt x="18015" y="4341"/>
                  <a:pt x="17832" y="4441"/>
                </a:cubicBezTo>
                <a:cubicBezTo>
                  <a:pt x="17605" y="4565"/>
                  <a:pt x="17403" y="4675"/>
                  <a:pt x="17213" y="4765"/>
                </a:cubicBezTo>
                <a:cubicBezTo>
                  <a:pt x="17524" y="4550"/>
                  <a:pt x="17744" y="4227"/>
                  <a:pt x="17827" y="3857"/>
                </a:cubicBezTo>
                <a:cubicBezTo>
                  <a:pt x="18071" y="3746"/>
                  <a:pt x="18311" y="3646"/>
                  <a:pt x="18560" y="3551"/>
                </a:cubicBezTo>
                <a:cubicBezTo>
                  <a:pt x="18558" y="3734"/>
                  <a:pt x="18533" y="3916"/>
                  <a:pt x="18486" y="4093"/>
                </a:cubicBezTo>
                <a:close/>
                <a:moveTo>
                  <a:pt x="17835" y="3236"/>
                </a:moveTo>
                <a:cubicBezTo>
                  <a:pt x="18068" y="3342"/>
                  <a:pt x="18298" y="3438"/>
                  <a:pt x="18535" y="3529"/>
                </a:cubicBezTo>
                <a:cubicBezTo>
                  <a:pt x="18297" y="3619"/>
                  <a:pt x="18068" y="3715"/>
                  <a:pt x="17835" y="3821"/>
                </a:cubicBezTo>
                <a:cubicBezTo>
                  <a:pt x="17854" y="3725"/>
                  <a:pt x="17864" y="3627"/>
                  <a:pt x="17864" y="3529"/>
                </a:cubicBezTo>
                <a:cubicBezTo>
                  <a:pt x="17864" y="3430"/>
                  <a:pt x="17854" y="3332"/>
                  <a:pt x="17835" y="3236"/>
                </a:cubicBezTo>
                <a:close/>
                <a:moveTo>
                  <a:pt x="18560" y="3506"/>
                </a:moveTo>
                <a:cubicBezTo>
                  <a:pt x="18312" y="3412"/>
                  <a:pt x="18072" y="3311"/>
                  <a:pt x="17827" y="3200"/>
                </a:cubicBezTo>
                <a:cubicBezTo>
                  <a:pt x="17744" y="2830"/>
                  <a:pt x="17524" y="2507"/>
                  <a:pt x="17213" y="2292"/>
                </a:cubicBezTo>
                <a:cubicBezTo>
                  <a:pt x="17402" y="2381"/>
                  <a:pt x="17605" y="2492"/>
                  <a:pt x="17832" y="2616"/>
                </a:cubicBezTo>
                <a:cubicBezTo>
                  <a:pt x="18026" y="2722"/>
                  <a:pt x="18245" y="2841"/>
                  <a:pt x="18486" y="2964"/>
                </a:cubicBezTo>
                <a:cubicBezTo>
                  <a:pt x="18533" y="3141"/>
                  <a:pt x="18558" y="3322"/>
                  <a:pt x="18560" y="3506"/>
                </a:cubicBezTo>
                <a:close/>
                <a:moveTo>
                  <a:pt x="18475" y="2925"/>
                </a:moveTo>
                <a:cubicBezTo>
                  <a:pt x="18245" y="2807"/>
                  <a:pt x="18035" y="2693"/>
                  <a:pt x="17846" y="2590"/>
                </a:cubicBezTo>
                <a:cubicBezTo>
                  <a:pt x="17525" y="2415"/>
                  <a:pt x="17247" y="2263"/>
                  <a:pt x="16990" y="2161"/>
                </a:cubicBezTo>
                <a:cubicBezTo>
                  <a:pt x="17198" y="2085"/>
                  <a:pt x="17378" y="2049"/>
                  <a:pt x="17555" y="2049"/>
                </a:cubicBezTo>
                <a:cubicBezTo>
                  <a:pt x="17728" y="2049"/>
                  <a:pt x="17897" y="2078"/>
                  <a:pt x="18058" y="2135"/>
                </a:cubicBezTo>
                <a:cubicBezTo>
                  <a:pt x="18248" y="2365"/>
                  <a:pt x="18392" y="2638"/>
                  <a:pt x="18475" y="2925"/>
                </a:cubicBezTo>
                <a:close/>
                <a:moveTo>
                  <a:pt x="16341" y="1330"/>
                </a:moveTo>
                <a:cubicBezTo>
                  <a:pt x="16934" y="1330"/>
                  <a:pt x="17491" y="1559"/>
                  <a:pt x="17910" y="1974"/>
                </a:cubicBezTo>
                <a:cubicBezTo>
                  <a:pt x="17948" y="2012"/>
                  <a:pt x="17985" y="2051"/>
                  <a:pt x="18021" y="2091"/>
                </a:cubicBezTo>
                <a:cubicBezTo>
                  <a:pt x="17871" y="2044"/>
                  <a:pt x="17714" y="2020"/>
                  <a:pt x="17555" y="2020"/>
                </a:cubicBezTo>
                <a:cubicBezTo>
                  <a:pt x="17366" y="2020"/>
                  <a:pt x="17173" y="2059"/>
                  <a:pt x="16948" y="2145"/>
                </a:cubicBezTo>
                <a:cubicBezTo>
                  <a:pt x="16757" y="2062"/>
                  <a:pt x="16553" y="2020"/>
                  <a:pt x="16342" y="2020"/>
                </a:cubicBezTo>
                <a:cubicBezTo>
                  <a:pt x="16339" y="2020"/>
                  <a:pt x="16339" y="2020"/>
                  <a:pt x="16339" y="2020"/>
                </a:cubicBezTo>
                <a:cubicBezTo>
                  <a:pt x="16128" y="2020"/>
                  <a:pt x="15925" y="2062"/>
                  <a:pt x="15733" y="2145"/>
                </a:cubicBezTo>
                <a:cubicBezTo>
                  <a:pt x="15508" y="2059"/>
                  <a:pt x="15315" y="2020"/>
                  <a:pt x="15126" y="2020"/>
                </a:cubicBezTo>
                <a:cubicBezTo>
                  <a:pt x="14967" y="2020"/>
                  <a:pt x="14811" y="2044"/>
                  <a:pt x="14661" y="2091"/>
                </a:cubicBezTo>
                <a:cubicBezTo>
                  <a:pt x="14696" y="2051"/>
                  <a:pt x="14733" y="2012"/>
                  <a:pt x="14771" y="1974"/>
                </a:cubicBezTo>
                <a:cubicBezTo>
                  <a:pt x="15190" y="1559"/>
                  <a:pt x="15748" y="1330"/>
                  <a:pt x="16341" y="1330"/>
                </a:cubicBezTo>
                <a:close/>
                <a:moveTo>
                  <a:pt x="13499" y="1372"/>
                </a:moveTo>
                <a:cubicBezTo>
                  <a:pt x="14100" y="1372"/>
                  <a:pt x="14665" y="1140"/>
                  <a:pt x="15090" y="719"/>
                </a:cubicBezTo>
                <a:cubicBezTo>
                  <a:pt x="15301" y="510"/>
                  <a:pt x="15465" y="266"/>
                  <a:pt x="15577" y="0"/>
                </a:cubicBezTo>
                <a:cubicBezTo>
                  <a:pt x="15542" y="0"/>
                  <a:pt x="15542" y="0"/>
                  <a:pt x="15542" y="0"/>
                </a:cubicBezTo>
                <a:cubicBezTo>
                  <a:pt x="15459" y="193"/>
                  <a:pt x="15349" y="376"/>
                  <a:pt x="15216" y="537"/>
                </a:cubicBezTo>
                <a:cubicBezTo>
                  <a:pt x="15055" y="594"/>
                  <a:pt x="14886" y="623"/>
                  <a:pt x="14714" y="623"/>
                </a:cubicBezTo>
                <a:cubicBezTo>
                  <a:pt x="14536" y="623"/>
                  <a:pt x="14356" y="587"/>
                  <a:pt x="14148" y="511"/>
                </a:cubicBezTo>
                <a:cubicBezTo>
                  <a:pt x="14405" y="409"/>
                  <a:pt x="14683" y="257"/>
                  <a:pt x="15005" y="82"/>
                </a:cubicBezTo>
                <a:cubicBezTo>
                  <a:pt x="15054" y="55"/>
                  <a:pt x="15104" y="28"/>
                  <a:pt x="15155" y="0"/>
                </a:cubicBezTo>
                <a:cubicBezTo>
                  <a:pt x="15093" y="0"/>
                  <a:pt x="15093" y="0"/>
                  <a:pt x="15093" y="0"/>
                </a:cubicBezTo>
                <a:cubicBezTo>
                  <a:pt x="15057" y="19"/>
                  <a:pt x="15023" y="38"/>
                  <a:pt x="14990" y="56"/>
                </a:cubicBezTo>
                <a:cubicBezTo>
                  <a:pt x="14763" y="180"/>
                  <a:pt x="14560" y="291"/>
                  <a:pt x="14372" y="381"/>
                </a:cubicBezTo>
                <a:cubicBezTo>
                  <a:pt x="14521" y="277"/>
                  <a:pt x="14650" y="147"/>
                  <a:pt x="14753" y="0"/>
                </a:cubicBezTo>
                <a:cubicBezTo>
                  <a:pt x="14715" y="0"/>
                  <a:pt x="14715" y="0"/>
                  <a:pt x="14715" y="0"/>
                </a:cubicBezTo>
                <a:cubicBezTo>
                  <a:pt x="14562" y="214"/>
                  <a:pt x="14352" y="387"/>
                  <a:pt x="14106" y="495"/>
                </a:cubicBezTo>
                <a:cubicBezTo>
                  <a:pt x="13912" y="421"/>
                  <a:pt x="13707" y="317"/>
                  <a:pt x="13530" y="223"/>
                </a:cubicBezTo>
                <a:cubicBezTo>
                  <a:pt x="13614" y="178"/>
                  <a:pt x="13700" y="131"/>
                  <a:pt x="13790" y="82"/>
                </a:cubicBezTo>
                <a:cubicBezTo>
                  <a:pt x="13839" y="55"/>
                  <a:pt x="13890" y="28"/>
                  <a:pt x="13941" y="0"/>
                </a:cubicBezTo>
                <a:cubicBezTo>
                  <a:pt x="13878" y="0"/>
                  <a:pt x="13878" y="0"/>
                  <a:pt x="13878" y="0"/>
                </a:cubicBezTo>
                <a:cubicBezTo>
                  <a:pt x="13844" y="19"/>
                  <a:pt x="13809" y="38"/>
                  <a:pt x="13776" y="56"/>
                </a:cubicBezTo>
                <a:cubicBezTo>
                  <a:pt x="13769" y="60"/>
                  <a:pt x="13769" y="60"/>
                  <a:pt x="13769" y="60"/>
                </a:cubicBezTo>
                <a:cubicBezTo>
                  <a:pt x="13675" y="111"/>
                  <a:pt x="13586" y="160"/>
                  <a:pt x="13499" y="206"/>
                </a:cubicBezTo>
                <a:cubicBezTo>
                  <a:pt x="13410" y="159"/>
                  <a:pt x="13318" y="109"/>
                  <a:pt x="13222" y="56"/>
                </a:cubicBezTo>
                <a:cubicBezTo>
                  <a:pt x="13188" y="38"/>
                  <a:pt x="13154" y="19"/>
                  <a:pt x="13119" y="0"/>
                </a:cubicBezTo>
                <a:cubicBezTo>
                  <a:pt x="13057" y="0"/>
                  <a:pt x="13057" y="0"/>
                  <a:pt x="13057" y="0"/>
                </a:cubicBezTo>
                <a:cubicBezTo>
                  <a:pt x="13109" y="28"/>
                  <a:pt x="13160" y="56"/>
                  <a:pt x="13209" y="83"/>
                </a:cubicBezTo>
                <a:cubicBezTo>
                  <a:pt x="13298" y="131"/>
                  <a:pt x="13384" y="178"/>
                  <a:pt x="13467" y="223"/>
                </a:cubicBezTo>
                <a:cubicBezTo>
                  <a:pt x="13290" y="317"/>
                  <a:pt x="13086" y="421"/>
                  <a:pt x="12892" y="495"/>
                </a:cubicBezTo>
                <a:cubicBezTo>
                  <a:pt x="12645" y="387"/>
                  <a:pt x="12436" y="214"/>
                  <a:pt x="12283" y="0"/>
                </a:cubicBezTo>
                <a:cubicBezTo>
                  <a:pt x="12245" y="0"/>
                  <a:pt x="12245" y="0"/>
                  <a:pt x="12245" y="0"/>
                </a:cubicBezTo>
                <a:cubicBezTo>
                  <a:pt x="12348" y="147"/>
                  <a:pt x="12476" y="277"/>
                  <a:pt x="12626" y="381"/>
                </a:cubicBezTo>
                <a:cubicBezTo>
                  <a:pt x="12437" y="290"/>
                  <a:pt x="12234" y="180"/>
                  <a:pt x="12007" y="56"/>
                </a:cubicBezTo>
                <a:cubicBezTo>
                  <a:pt x="11974" y="38"/>
                  <a:pt x="11940" y="19"/>
                  <a:pt x="11905" y="0"/>
                </a:cubicBezTo>
                <a:cubicBezTo>
                  <a:pt x="11842" y="0"/>
                  <a:pt x="11842" y="0"/>
                  <a:pt x="11842" y="0"/>
                </a:cubicBezTo>
                <a:cubicBezTo>
                  <a:pt x="11894" y="28"/>
                  <a:pt x="11944" y="56"/>
                  <a:pt x="11993" y="82"/>
                </a:cubicBezTo>
                <a:cubicBezTo>
                  <a:pt x="12314" y="257"/>
                  <a:pt x="12592" y="409"/>
                  <a:pt x="12850" y="511"/>
                </a:cubicBezTo>
                <a:cubicBezTo>
                  <a:pt x="12642" y="587"/>
                  <a:pt x="12461" y="623"/>
                  <a:pt x="12284" y="623"/>
                </a:cubicBezTo>
                <a:cubicBezTo>
                  <a:pt x="12112" y="623"/>
                  <a:pt x="11943" y="594"/>
                  <a:pt x="11782" y="537"/>
                </a:cubicBezTo>
                <a:cubicBezTo>
                  <a:pt x="11648" y="376"/>
                  <a:pt x="11538" y="193"/>
                  <a:pt x="11456" y="0"/>
                </a:cubicBezTo>
                <a:cubicBezTo>
                  <a:pt x="11421" y="0"/>
                  <a:pt x="11421" y="0"/>
                  <a:pt x="11421" y="0"/>
                </a:cubicBezTo>
                <a:cubicBezTo>
                  <a:pt x="11532" y="266"/>
                  <a:pt x="11697" y="510"/>
                  <a:pt x="11908" y="719"/>
                </a:cubicBezTo>
                <a:cubicBezTo>
                  <a:pt x="12333" y="1140"/>
                  <a:pt x="12898" y="1372"/>
                  <a:pt x="13499" y="1372"/>
                </a:cubicBezTo>
                <a:close/>
                <a:moveTo>
                  <a:pt x="13499" y="240"/>
                </a:moveTo>
                <a:cubicBezTo>
                  <a:pt x="13672" y="332"/>
                  <a:pt x="13872" y="435"/>
                  <a:pt x="14064" y="511"/>
                </a:cubicBezTo>
                <a:cubicBezTo>
                  <a:pt x="13857" y="587"/>
                  <a:pt x="13677" y="622"/>
                  <a:pt x="13501" y="623"/>
                </a:cubicBezTo>
                <a:cubicBezTo>
                  <a:pt x="13497" y="623"/>
                  <a:pt x="13497" y="623"/>
                  <a:pt x="13497" y="623"/>
                </a:cubicBezTo>
                <a:cubicBezTo>
                  <a:pt x="13320" y="622"/>
                  <a:pt x="13141" y="587"/>
                  <a:pt x="12933" y="511"/>
                </a:cubicBezTo>
                <a:cubicBezTo>
                  <a:pt x="13125" y="435"/>
                  <a:pt x="13326" y="332"/>
                  <a:pt x="13499" y="240"/>
                </a:cubicBezTo>
                <a:close/>
                <a:moveTo>
                  <a:pt x="12284" y="652"/>
                </a:moveTo>
                <a:cubicBezTo>
                  <a:pt x="12474" y="652"/>
                  <a:pt x="12667" y="613"/>
                  <a:pt x="12891" y="528"/>
                </a:cubicBezTo>
                <a:cubicBezTo>
                  <a:pt x="13083" y="610"/>
                  <a:pt x="13287" y="652"/>
                  <a:pt x="13497" y="652"/>
                </a:cubicBezTo>
                <a:cubicBezTo>
                  <a:pt x="13501" y="652"/>
                  <a:pt x="13501" y="652"/>
                  <a:pt x="13501" y="652"/>
                </a:cubicBezTo>
                <a:cubicBezTo>
                  <a:pt x="13710" y="652"/>
                  <a:pt x="13914" y="610"/>
                  <a:pt x="14106" y="528"/>
                </a:cubicBezTo>
                <a:cubicBezTo>
                  <a:pt x="14331" y="613"/>
                  <a:pt x="14524" y="652"/>
                  <a:pt x="14714" y="652"/>
                </a:cubicBezTo>
                <a:cubicBezTo>
                  <a:pt x="14873" y="652"/>
                  <a:pt x="15029" y="628"/>
                  <a:pt x="15179" y="581"/>
                </a:cubicBezTo>
                <a:cubicBezTo>
                  <a:pt x="15144" y="621"/>
                  <a:pt x="15106" y="660"/>
                  <a:pt x="15068" y="698"/>
                </a:cubicBezTo>
                <a:cubicBezTo>
                  <a:pt x="14649" y="1113"/>
                  <a:pt x="14092" y="1342"/>
                  <a:pt x="13499" y="1342"/>
                </a:cubicBezTo>
                <a:cubicBezTo>
                  <a:pt x="12906" y="1342"/>
                  <a:pt x="12348" y="1113"/>
                  <a:pt x="11929" y="698"/>
                </a:cubicBezTo>
                <a:cubicBezTo>
                  <a:pt x="11891" y="660"/>
                  <a:pt x="11854" y="621"/>
                  <a:pt x="11819" y="581"/>
                </a:cubicBezTo>
                <a:cubicBezTo>
                  <a:pt x="11969" y="628"/>
                  <a:pt x="12125" y="652"/>
                  <a:pt x="12284" y="652"/>
                </a:cubicBezTo>
                <a:close/>
                <a:moveTo>
                  <a:pt x="36233" y="14466"/>
                </a:moveTo>
                <a:cubicBezTo>
                  <a:pt x="35632" y="14466"/>
                  <a:pt x="35067" y="14698"/>
                  <a:pt x="34642" y="15119"/>
                </a:cubicBezTo>
                <a:cubicBezTo>
                  <a:pt x="34221" y="15536"/>
                  <a:pt x="33987" y="16092"/>
                  <a:pt x="33983" y="16682"/>
                </a:cubicBezTo>
                <a:cubicBezTo>
                  <a:pt x="33983" y="16694"/>
                  <a:pt x="33983" y="16694"/>
                  <a:pt x="33983" y="16694"/>
                </a:cubicBezTo>
                <a:cubicBezTo>
                  <a:pt x="33981" y="16695"/>
                  <a:pt x="33981" y="16695"/>
                  <a:pt x="33981" y="16695"/>
                </a:cubicBezTo>
                <a:cubicBezTo>
                  <a:pt x="33983" y="16696"/>
                  <a:pt x="33983" y="16696"/>
                  <a:pt x="33983" y="16696"/>
                </a:cubicBezTo>
                <a:cubicBezTo>
                  <a:pt x="33983" y="16707"/>
                  <a:pt x="33983" y="16707"/>
                  <a:pt x="33983" y="16707"/>
                </a:cubicBezTo>
                <a:cubicBezTo>
                  <a:pt x="33987" y="17298"/>
                  <a:pt x="34221" y="17853"/>
                  <a:pt x="34642" y="18271"/>
                </a:cubicBezTo>
                <a:cubicBezTo>
                  <a:pt x="35067" y="18692"/>
                  <a:pt x="35632" y="18923"/>
                  <a:pt x="36233" y="18923"/>
                </a:cubicBezTo>
                <a:cubicBezTo>
                  <a:pt x="36834" y="18923"/>
                  <a:pt x="37399" y="18692"/>
                  <a:pt x="37824" y="18271"/>
                </a:cubicBezTo>
                <a:cubicBezTo>
                  <a:pt x="38105" y="17992"/>
                  <a:pt x="38303" y="17651"/>
                  <a:pt x="38404" y="17279"/>
                </a:cubicBezTo>
                <a:cubicBezTo>
                  <a:pt x="38404" y="17149"/>
                  <a:pt x="38404" y="17149"/>
                  <a:pt x="38404" y="17149"/>
                </a:cubicBezTo>
                <a:cubicBezTo>
                  <a:pt x="38396" y="17186"/>
                  <a:pt x="38388" y="17223"/>
                  <a:pt x="38378" y="17259"/>
                </a:cubicBezTo>
                <a:cubicBezTo>
                  <a:pt x="38138" y="17382"/>
                  <a:pt x="37918" y="17501"/>
                  <a:pt x="37725" y="17607"/>
                </a:cubicBezTo>
                <a:cubicBezTo>
                  <a:pt x="37497" y="17731"/>
                  <a:pt x="37295" y="17842"/>
                  <a:pt x="37106" y="17932"/>
                </a:cubicBezTo>
                <a:cubicBezTo>
                  <a:pt x="37416" y="17717"/>
                  <a:pt x="37636" y="17393"/>
                  <a:pt x="37720" y="17023"/>
                </a:cubicBezTo>
                <a:cubicBezTo>
                  <a:pt x="37948" y="16919"/>
                  <a:pt x="38172" y="16825"/>
                  <a:pt x="38404" y="16736"/>
                </a:cubicBezTo>
                <a:cubicBezTo>
                  <a:pt x="38404" y="16704"/>
                  <a:pt x="38404" y="16704"/>
                  <a:pt x="38404" y="16704"/>
                </a:cubicBezTo>
                <a:cubicBezTo>
                  <a:pt x="38175" y="16792"/>
                  <a:pt x="37953" y="16885"/>
                  <a:pt x="37727" y="16987"/>
                </a:cubicBezTo>
                <a:cubicBezTo>
                  <a:pt x="37747" y="16891"/>
                  <a:pt x="37756" y="16793"/>
                  <a:pt x="37756" y="16695"/>
                </a:cubicBezTo>
                <a:cubicBezTo>
                  <a:pt x="37756" y="16597"/>
                  <a:pt x="37747" y="16498"/>
                  <a:pt x="37727" y="16402"/>
                </a:cubicBezTo>
                <a:cubicBezTo>
                  <a:pt x="37952" y="16504"/>
                  <a:pt x="38174" y="16597"/>
                  <a:pt x="38404" y="16686"/>
                </a:cubicBezTo>
                <a:cubicBezTo>
                  <a:pt x="38404" y="16654"/>
                  <a:pt x="38404" y="16654"/>
                  <a:pt x="38404" y="16654"/>
                </a:cubicBezTo>
                <a:cubicBezTo>
                  <a:pt x="38172" y="16564"/>
                  <a:pt x="37948" y="16470"/>
                  <a:pt x="37720" y="16366"/>
                </a:cubicBezTo>
                <a:cubicBezTo>
                  <a:pt x="37636" y="15996"/>
                  <a:pt x="37416" y="15672"/>
                  <a:pt x="37105" y="15457"/>
                </a:cubicBezTo>
                <a:cubicBezTo>
                  <a:pt x="37295" y="15547"/>
                  <a:pt x="37497" y="15658"/>
                  <a:pt x="37725" y="15782"/>
                </a:cubicBezTo>
                <a:cubicBezTo>
                  <a:pt x="37917" y="15887"/>
                  <a:pt x="38136" y="16007"/>
                  <a:pt x="38378" y="16130"/>
                </a:cubicBezTo>
                <a:cubicBezTo>
                  <a:pt x="38388" y="16167"/>
                  <a:pt x="38396" y="16203"/>
                  <a:pt x="38404" y="16240"/>
                </a:cubicBezTo>
                <a:cubicBezTo>
                  <a:pt x="38404" y="16109"/>
                  <a:pt x="38404" y="16109"/>
                  <a:pt x="38404" y="16109"/>
                </a:cubicBezTo>
                <a:cubicBezTo>
                  <a:pt x="38303" y="15738"/>
                  <a:pt x="38105" y="15398"/>
                  <a:pt x="37824" y="15119"/>
                </a:cubicBezTo>
                <a:cubicBezTo>
                  <a:pt x="37399" y="14698"/>
                  <a:pt x="36834" y="14466"/>
                  <a:pt x="36233" y="14466"/>
                </a:cubicBezTo>
                <a:close/>
                <a:moveTo>
                  <a:pt x="34516" y="15301"/>
                </a:moveTo>
                <a:cubicBezTo>
                  <a:pt x="34677" y="15244"/>
                  <a:pt x="34846" y="15215"/>
                  <a:pt x="35018" y="15215"/>
                </a:cubicBezTo>
                <a:cubicBezTo>
                  <a:pt x="35195" y="15215"/>
                  <a:pt x="35376" y="15251"/>
                  <a:pt x="35584" y="15327"/>
                </a:cubicBezTo>
                <a:cubicBezTo>
                  <a:pt x="35326" y="15429"/>
                  <a:pt x="35048" y="15581"/>
                  <a:pt x="34727" y="15756"/>
                </a:cubicBezTo>
                <a:cubicBezTo>
                  <a:pt x="34541" y="15858"/>
                  <a:pt x="34330" y="15973"/>
                  <a:pt x="34099" y="16091"/>
                </a:cubicBezTo>
                <a:cubicBezTo>
                  <a:pt x="34182" y="15804"/>
                  <a:pt x="34326" y="15531"/>
                  <a:pt x="34516" y="15301"/>
                </a:cubicBezTo>
                <a:close/>
                <a:moveTo>
                  <a:pt x="36201" y="15615"/>
                </a:moveTo>
                <a:cubicBezTo>
                  <a:pt x="36118" y="15660"/>
                  <a:pt x="36031" y="15707"/>
                  <a:pt x="35942" y="15756"/>
                </a:cubicBezTo>
                <a:cubicBezTo>
                  <a:pt x="35612" y="15936"/>
                  <a:pt x="35238" y="16140"/>
                  <a:pt x="34780" y="16350"/>
                </a:cubicBezTo>
                <a:cubicBezTo>
                  <a:pt x="34888" y="15905"/>
                  <a:pt x="35203" y="15529"/>
                  <a:pt x="35626" y="15343"/>
                </a:cubicBezTo>
                <a:cubicBezTo>
                  <a:pt x="35821" y="15417"/>
                  <a:pt x="36025" y="15521"/>
                  <a:pt x="36201" y="15615"/>
                </a:cubicBezTo>
                <a:close/>
                <a:moveTo>
                  <a:pt x="35667" y="15327"/>
                </a:moveTo>
                <a:cubicBezTo>
                  <a:pt x="35875" y="15251"/>
                  <a:pt x="36055" y="15216"/>
                  <a:pt x="36231" y="15215"/>
                </a:cubicBezTo>
                <a:cubicBezTo>
                  <a:pt x="36235" y="15215"/>
                  <a:pt x="36235" y="15215"/>
                  <a:pt x="36235" y="15215"/>
                </a:cubicBezTo>
                <a:cubicBezTo>
                  <a:pt x="36411" y="15216"/>
                  <a:pt x="36591" y="15251"/>
                  <a:pt x="36799" y="15327"/>
                </a:cubicBezTo>
                <a:cubicBezTo>
                  <a:pt x="36606" y="15403"/>
                  <a:pt x="36406" y="15506"/>
                  <a:pt x="36233" y="15598"/>
                </a:cubicBezTo>
                <a:cubicBezTo>
                  <a:pt x="36060" y="15506"/>
                  <a:pt x="35859" y="15403"/>
                  <a:pt x="35667" y="15327"/>
                </a:cubicBezTo>
                <a:close/>
                <a:moveTo>
                  <a:pt x="34088" y="16130"/>
                </a:moveTo>
                <a:cubicBezTo>
                  <a:pt x="34326" y="16009"/>
                  <a:pt x="34544" y="15890"/>
                  <a:pt x="34737" y="15785"/>
                </a:cubicBezTo>
                <a:cubicBezTo>
                  <a:pt x="34741" y="15782"/>
                  <a:pt x="34741" y="15782"/>
                  <a:pt x="34741" y="15782"/>
                </a:cubicBezTo>
                <a:cubicBezTo>
                  <a:pt x="34968" y="15658"/>
                  <a:pt x="35171" y="15548"/>
                  <a:pt x="35360" y="15457"/>
                </a:cubicBezTo>
                <a:cubicBezTo>
                  <a:pt x="35050" y="15672"/>
                  <a:pt x="34830" y="15996"/>
                  <a:pt x="34746" y="16366"/>
                </a:cubicBezTo>
                <a:cubicBezTo>
                  <a:pt x="34502" y="16477"/>
                  <a:pt x="34262" y="16578"/>
                  <a:pt x="34013" y="16673"/>
                </a:cubicBezTo>
                <a:cubicBezTo>
                  <a:pt x="34015" y="16490"/>
                  <a:pt x="34040" y="16307"/>
                  <a:pt x="34088" y="16130"/>
                </a:cubicBezTo>
                <a:close/>
                <a:moveTo>
                  <a:pt x="34738" y="16987"/>
                </a:moveTo>
                <a:cubicBezTo>
                  <a:pt x="34506" y="16881"/>
                  <a:pt x="34277" y="16786"/>
                  <a:pt x="34039" y="16695"/>
                </a:cubicBezTo>
                <a:cubicBezTo>
                  <a:pt x="34277" y="16604"/>
                  <a:pt x="34506" y="16508"/>
                  <a:pt x="34738" y="16402"/>
                </a:cubicBezTo>
                <a:cubicBezTo>
                  <a:pt x="34719" y="16498"/>
                  <a:pt x="34710" y="16597"/>
                  <a:pt x="34710" y="16695"/>
                </a:cubicBezTo>
                <a:cubicBezTo>
                  <a:pt x="34710" y="16793"/>
                  <a:pt x="34719" y="16891"/>
                  <a:pt x="34738" y="16987"/>
                </a:cubicBezTo>
                <a:close/>
                <a:moveTo>
                  <a:pt x="34013" y="16717"/>
                </a:moveTo>
                <a:cubicBezTo>
                  <a:pt x="34262" y="16812"/>
                  <a:pt x="34502" y="16912"/>
                  <a:pt x="34746" y="17023"/>
                </a:cubicBezTo>
                <a:cubicBezTo>
                  <a:pt x="34830" y="17393"/>
                  <a:pt x="35050" y="17717"/>
                  <a:pt x="35360" y="17932"/>
                </a:cubicBezTo>
                <a:cubicBezTo>
                  <a:pt x="35171" y="17842"/>
                  <a:pt x="34968" y="17731"/>
                  <a:pt x="34741" y="17607"/>
                </a:cubicBezTo>
                <a:cubicBezTo>
                  <a:pt x="34548" y="17501"/>
                  <a:pt x="34328" y="17382"/>
                  <a:pt x="34088" y="17259"/>
                </a:cubicBezTo>
                <a:cubicBezTo>
                  <a:pt x="34040" y="17083"/>
                  <a:pt x="34015" y="16901"/>
                  <a:pt x="34013" y="16717"/>
                </a:cubicBezTo>
                <a:close/>
                <a:moveTo>
                  <a:pt x="35626" y="18047"/>
                </a:moveTo>
                <a:cubicBezTo>
                  <a:pt x="35203" y="17860"/>
                  <a:pt x="34888" y="17485"/>
                  <a:pt x="34780" y="17039"/>
                </a:cubicBezTo>
                <a:cubicBezTo>
                  <a:pt x="35239" y="17250"/>
                  <a:pt x="35612" y="17453"/>
                  <a:pt x="35942" y="17633"/>
                </a:cubicBezTo>
                <a:cubicBezTo>
                  <a:pt x="36031" y="17682"/>
                  <a:pt x="36118" y="17729"/>
                  <a:pt x="36201" y="17774"/>
                </a:cubicBezTo>
                <a:cubicBezTo>
                  <a:pt x="36024" y="17868"/>
                  <a:pt x="35820" y="17972"/>
                  <a:pt x="35626" y="18047"/>
                </a:cubicBezTo>
                <a:close/>
                <a:moveTo>
                  <a:pt x="36233" y="17791"/>
                </a:moveTo>
                <a:cubicBezTo>
                  <a:pt x="36406" y="17883"/>
                  <a:pt x="36606" y="17986"/>
                  <a:pt x="36799" y="18063"/>
                </a:cubicBezTo>
                <a:cubicBezTo>
                  <a:pt x="36591" y="18138"/>
                  <a:pt x="36411" y="18174"/>
                  <a:pt x="36235" y="18174"/>
                </a:cubicBezTo>
                <a:cubicBezTo>
                  <a:pt x="36231" y="18174"/>
                  <a:pt x="36231" y="18174"/>
                  <a:pt x="36231" y="18174"/>
                </a:cubicBezTo>
                <a:cubicBezTo>
                  <a:pt x="36055" y="18174"/>
                  <a:pt x="35875" y="18138"/>
                  <a:pt x="35667" y="18063"/>
                </a:cubicBezTo>
                <a:cubicBezTo>
                  <a:pt x="35860" y="17986"/>
                  <a:pt x="36060" y="17883"/>
                  <a:pt x="36233" y="17791"/>
                </a:cubicBezTo>
                <a:close/>
                <a:moveTo>
                  <a:pt x="34099" y="17298"/>
                </a:moveTo>
                <a:cubicBezTo>
                  <a:pt x="34331" y="17417"/>
                  <a:pt x="34541" y="17532"/>
                  <a:pt x="34727" y="17633"/>
                </a:cubicBezTo>
                <a:cubicBezTo>
                  <a:pt x="35048" y="17808"/>
                  <a:pt x="35326" y="17960"/>
                  <a:pt x="35584" y="18063"/>
                </a:cubicBezTo>
                <a:cubicBezTo>
                  <a:pt x="35376" y="18139"/>
                  <a:pt x="35195" y="18174"/>
                  <a:pt x="35018" y="18174"/>
                </a:cubicBezTo>
                <a:cubicBezTo>
                  <a:pt x="34846" y="18174"/>
                  <a:pt x="34677" y="18145"/>
                  <a:pt x="34516" y="18088"/>
                </a:cubicBezTo>
                <a:cubicBezTo>
                  <a:pt x="34326" y="17858"/>
                  <a:pt x="34182" y="17586"/>
                  <a:pt x="34099" y="17298"/>
                </a:cubicBezTo>
                <a:close/>
                <a:moveTo>
                  <a:pt x="37803" y="18249"/>
                </a:moveTo>
                <a:cubicBezTo>
                  <a:pt x="37383" y="18665"/>
                  <a:pt x="36826" y="18894"/>
                  <a:pt x="36233" y="18894"/>
                </a:cubicBezTo>
                <a:cubicBezTo>
                  <a:pt x="35640" y="18894"/>
                  <a:pt x="35083" y="18665"/>
                  <a:pt x="34663" y="18249"/>
                </a:cubicBezTo>
                <a:cubicBezTo>
                  <a:pt x="34625" y="18212"/>
                  <a:pt x="34588" y="18172"/>
                  <a:pt x="34553" y="18132"/>
                </a:cubicBezTo>
                <a:cubicBezTo>
                  <a:pt x="34703" y="18180"/>
                  <a:pt x="34859" y="18204"/>
                  <a:pt x="35018" y="18204"/>
                </a:cubicBezTo>
                <a:cubicBezTo>
                  <a:pt x="35208" y="18204"/>
                  <a:pt x="35401" y="18164"/>
                  <a:pt x="35626" y="18079"/>
                </a:cubicBezTo>
                <a:cubicBezTo>
                  <a:pt x="35817" y="18162"/>
                  <a:pt x="36021" y="18204"/>
                  <a:pt x="36231" y="18204"/>
                </a:cubicBezTo>
                <a:cubicBezTo>
                  <a:pt x="36235" y="18204"/>
                  <a:pt x="36235" y="18204"/>
                  <a:pt x="36235" y="18204"/>
                </a:cubicBezTo>
                <a:cubicBezTo>
                  <a:pt x="36445" y="18204"/>
                  <a:pt x="36649" y="18161"/>
                  <a:pt x="36840" y="18079"/>
                </a:cubicBezTo>
                <a:cubicBezTo>
                  <a:pt x="37065" y="18164"/>
                  <a:pt x="37258" y="18204"/>
                  <a:pt x="37448" y="18204"/>
                </a:cubicBezTo>
                <a:cubicBezTo>
                  <a:pt x="37607" y="18204"/>
                  <a:pt x="37763" y="18180"/>
                  <a:pt x="37913" y="18132"/>
                </a:cubicBezTo>
                <a:cubicBezTo>
                  <a:pt x="37878" y="18172"/>
                  <a:pt x="37841" y="18212"/>
                  <a:pt x="37803" y="18249"/>
                </a:cubicBezTo>
                <a:close/>
                <a:moveTo>
                  <a:pt x="37739" y="17633"/>
                </a:moveTo>
                <a:cubicBezTo>
                  <a:pt x="37926" y="17531"/>
                  <a:pt x="38137" y="17416"/>
                  <a:pt x="38367" y="17298"/>
                </a:cubicBezTo>
                <a:cubicBezTo>
                  <a:pt x="38284" y="17586"/>
                  <a:pt x="38140" y="17858"/>
                  <a:pt x="37950" y="18088"/>
                </a:cubicBezTo>
                <a:cubicBezTo>
                  <a:pt x="37789" y="18145"/>
                  <a:pt x="37620" y="18174"/>
                  <a:pt x="37448" y="18174"/>
                </a:cubicBezTo>
                <a:cubicBezTo>
                  <a:pt x="37270" y="18174"/>
                  <a:pt x="37090" y="18139"/>
                  <a:pt x="36882" y="18063"/>
                </a:cubicBezTo>
                <a:cubicBezTo>
                  <a:pt x="37139" y="17961"/>
                  <a:pt x="37418" y="17809"/>
                  <a:pt x="37739" y="17633"/>
                </a:cubicBezTo>
                <a:close/>
                <a:moveTo>
                  <a:pt x="36840" y="18047"/>
                </a:moveTo>
                <a:cubicBezTo>
                  <a:pt x="36646" y="17972"/>
                  <a:pt x="36441" y="17868"/>
                  <a:pt x="36265" y="17774"/>
                </a:cubicBezTo>
                <a:cubicBezTo>
                  <a:pt x="36348" y="17729"/>
                  <a:pt x="36434" y="17682"/>
                  <a:pt x="36524" y="17633"/>
                </a:cubicBezTo>
                <a:cubicBezTo>
                  <a:pt x="36854" y="17453"/>
                  <a:pt x="37227" y="17250"/>
                  <a:pt x="37685" y="17039"/>
                </a:cubicBezTo>
                <a:cubicBezTo>
                  <a:pt x="37578" y="17485"/>
                  <a:pt x="37263" y="17860"/>
                  <a:pt x="36840" y="18047"/>
                </a:cubicBezTo>
                <a:close/>
                <a:moveTo>
                  <a:pt x="37726" y="16695"/>
                </a:moveTo>
                <a:cubicBezTo>
                  <a:pt x="37726" y="16798"/>
                  <a:pt x="37715" y="16902"/>
                  <a:pt x="37694" y="17002"/>
                </a:cubicBezTo>
                <a:cubicBezTo>
                  <a:pt x="37226" y="17217"/>
                  <a:pt x="36845" y="17424"/>
                  <a:pt x="36510" y="17607"/>
                </a:cubicBezTo>
                <a:cubicBezTo>
                  <a:pt x="36502" y="17611"/>
                  <a:pt x="36502" y="17611"/>
                  <a:pt x="36502" y="17611"/>
                </a:cubicBezTo>
                <a:cubicBezTo>
                  <a:pt x="36409" y="17662"/>
                  <a:pt x="36320" y="17711"/>
                  <a:pt x="36233" y="17757"/>
                </a:cubicBezTo>
                <a:cubicBezTo>
                  <a:pt x="36150" y="17713"/>
                  <a:pt x="36063" y="17666"/>
                  <a:pt x="35974" y="17617"/>
                </a:cubicBezTo>
                <a:cubicBezTo>
                  <a:pt x="35956" y="17607"/>
                  <a:pt x="35956" y="17607"/>
                  <a:pt x="35956" y="17607"/>
                </a:cubicBezTo>
                <a:cubicBezTo>
                  <a:pt x="35621" y="17424"/>
                  <a:pt x="35241" y="17217"/>
                  <a:pt x="34772" y="17002"/>
                </a:cubicBezTo>
                <a:cubicBezTo>
                  <a:pt x="34750" y="16902"/>
                  <a:pt x="34739" y="16798"/>
                  <a:pt x="34739" y="16695"/>
                </a:cubicBezTo>
                <a:cubicBezTo>
                  <a:pt x="34739" y="16591"/>
                  <a:pt x="34750" y="16488"/>
                  <a:pt x="34772" y="16387"/>
                </a:cubicBezTo>
                <a:cubicBezTo>
                  <a:pt x="35241" y="16173"/>
                  <a:pt x="35621" y="15965"/>
                  <a:pt x="35956" y="15782"/>
                </a:cubicBezTo>
                <a:cubicBezTo>
                  <a:pt x="35963" y="15778"/>
                  <a:pt x="35963" y="15778"/>
                  <a:pt x="35963" y="15778"/>
                </a:cubicBezTo>
                <a:cubicBezTo>
                  <a:pt x="36057" y="15727"/>
                  <a:pt x="36146" y="15678"/>
                  <a:pt x="36233" y="15632"/>
                </a:cubicBezTo>
                <a:cubicBezTo>
                  <a:pt x="36319" y="15678"/>
                  <a:pt x="36409" y="15727"/>
                  <a:pt x="36502" y="15778"/>
                </a:cubicBezTo>
                <a:cubicBezTo>
                  <a:pt x="36511" y="15783"/>
                  <a:pt x="36511" y="15783"/>
                  <a:pt x="36511" y="15783"/>
                </a:cubicBezTo>
                <a:cubicBezTo>
                  <a:pt x="36846" y="15966"/>
                  <a:pt x="37226" y="16173"/>
                  <a:pt x="37694" y="16387"/>
                </a:cubicBezTo>
                <a:cubicBezTo>
                  <a:pt x="37715" y="16488"/>
                  <a:pt x="37726" y="16591"/>
                  <a:pt x="37726" y="16695"/>
                </a:cubicBezTo>
                <a:close/>
                <a:moveTo>
                  <a:pt x="37685" y="16350"/>
                </a:moveTo>
                <a:cubicBezTo>
                  <a:pt x="37227" y="16140"/>
                  <a:pt x="36854" y="15936"/>
                  <a:pt x="36524" y="15756"/>
                </a:cubicBezTo>
                <a:cubicBezTo>
                  <a:pt x="36434" y="15707"/>
                  <a:pt x="36348" y="15660"/>
                  <a:pt x="36265" y="15615"/>
                </a:cubicBezTo>
                <a:cubicBezTo>
                  <a:pt x="36441" y="15521"/>
                  <a:pt x="36645" y="15417"/>
                  <a:pt x="36840" y="15343"/>
                </a:cubicBezTo>
                <a:cubicBezTo>
                  <a:pt x="37263" y="15529"/>
                  <a:pt x="37578" y="15905"/>
                  <a:pt x="37685" y="16350"/>
                </a:cubicBezTo>
                <a:close/>
                <a:moveTo>
                  <a:pt x="38367" y="16091"/>
                </a:moveTo>
                <a:cubicBezTo>
                  <a:pt x="38136" y="15973"/>
                  <a:pt x="37925" y="15858"/>
                  <a:pt x="37738" y="15756"/>
                </a:cubicBezTo>
                <a:cubicBezTo>
                  <a:pt x="37418" y="15581"/>
                  <a:pt x="37139" y="15429"/>
                  <a:pt x="36882" y="15327"/>
                </a:cubicBezTo>
                <a:cubicBezTo>
                  <a:pt x="37090" y="15251"/>
                  <a:pt x="37271" y="15215"/>
                  <a:pt x="37448" y="15215"/>
                </a:cubicBezTo>
                <a:cubicBezTo>
                  <a:pt x="37620" y="15215"/>
                  <a:pt x="37789" y="15244"/>
                  <a:pt x="37950" y="15301"/>
                </a:cubicBezTo>
                <a:cubicBezTo>
                  <a:pt x="38140" y="15531"/>
                  <a:pt x="38284" y="15804"/>
                  <a:pt x="38367" y="16091"/>
                </a:cubicBezTo>
                <a:close/>
                <a:moveTo>
                  <a:pt x="37448" y="15185"/>
                </a:moveTo>
                <a:cubicBezTo>
                  <a:pt x="37258" y="15185"/>
                  <a:pt x="37065" y="15225"/>
                  <a:pt x="36840" y="15310"/>
                </a:cubicBezTo>
                <a:cubicBezTo>
                  <a:pt x="36649" y="15228"/>
                  <a:pt x="36445" y="15186"/>
                  <a:pt x="36235" y="15185"/>
                </a:cubicBezTo>
                <a:cubicBezTo>
                  <a:pt x="36231" y="15185"/>
                  <a:pt x="36231" y="15185"/>
                  <a:pt x="36231" y="15185"/>
                </a:cubicBezTo>
                <a:cubicBezTo>
                  <a:pt x="36022" y="15186"/>
                  <a:pt x="35819" y="15227"/>
                  <a:pt x="35625" y="15310"/>
                </a:cubicBezTo>
                <a:cubicBezTo>
                  <a:pt x="35401" y="15225"/>
                  <a:pt x="35208" y="15185"/>
                  <a:pt x="35018" y="15185"/>
                </a:cubicBezTo>
                <a:cubicBezTo>
                  <a:pt x="34859" y="15185"/>
                  <a:pt x="34703" y="15210"/>
                  <a:pt x="34553" y="15257"/>
                </a:cubicBezTo>
                <a:cubicBezTo>
                  <a:pt x="34588" y="15217"/>
                  <a:pt x="34625" y="15177"/>
                  <a:pt x="34663" y="15140"/>
                </a:cubicBezTo>
                <a:cubicBezTo>
                  <a:pt x="35083" y="14725"/>
                  <a:pt x="35640" y="14496"/>
                  <a:pt x="36233" y="14496"/>
                </a:cubicBezTo>
                <a:cubicBezTo>
                  <a:pt x="36826" y="14496"/>
                  <a:pt x="37383" y="14725"/>
                  <a:pt x="37803" y="15140"/>
                </a:cubicBezTo>
                <a:cubicBezTo>
                  <a:pt x="37841" y="15177"/>
                  <a:pt x="37878" y="15217"/>
                  <a:pt x="37913" y="15257"/>
                </a:cubicBezTo>
                <a:cubicBezTo>
                  <a:pt x="37763" y="15210"/>
                  <a:pt x="37607" y="15185"/>
                  <a:pt x="37448" y="15185"/>
                </a:cubicBezTo>
                <a:close/>
                <a:moveTo>
                  <a:pt x="36233" y="1372"/>
                </a:moveTo>
                <a:cubicBezTo>
                  <a:pt x="36834" y="1372"/>
                  <a:pt x="37399" y="1140"/>
                  <a:pt x="37824" y="719"/>
                </a:cubicBezTo>
                <a:cubicBezTo>
                  <a:pt x="38035" y="510"/>
                  <a:pt x="38199" y="266"/>
                  <a:pt x="38311" y="0"/>
                </a:cubicBezTo>
                <a:cubicBezTo>
                  <a:pt x="38276" y="0"/>
                  <a:pt x="38276" y="0"/>
                  <a:pt x="38276" y="0"/>
                </a:cubicBezTo>
                <a:cubicBezTo>
                  <a:pt x="38193" y="193"/>
                  <a:pt x="38083" y="376"/>
                  <a:pt x="37950" y="537"/>
                </a:cubicBezTo>
                <a:cubicBezTo>
                  <a:pt x="37789" y="594"/>
                  <a:pt x="37620" y="623"/>
                  <a:pt x="37448" y="623"/>
                </a:cubicBezTo>
                <a:cubicBezTo>
                  <a:pt x="37271" y="623"/>
                  <a:pt x="37090" y="587"/>
                  <a:pt x="36882" y="511"/>
                </a:cubicBezTo>
                <a:cubicBezTo>
                  <a:pt x="37139" y="409"/>
                  <a:pt x="37418" y="257"/>
                  <a:pt x="37739" y="82"/>
                </a:cubicBezTo>
                <a:cubicBezTo>
                  <a:pt x="37787" y="56"/>
                  <a:pt x="37838" y="28"/>
                  <a:pt x="37890" y="0"/>
                </a:cubicBezTo>
                <a:cubicBezTo>
                  <a:pt x="37827" y="0"/>
                  <a:pt x="37827" y="0"/>
                  <a:pt x="37827" y="0"/>
                </a:cubicBezTo>
                <a:cubicBezTo>
                  <a:pt x="37792" y="19"/>
                  <a:pt x="37758" y="38"/>
                  <a:pt x="37724" y="56"/>
                </a:cubicBezTo>
                <a:cubicBezTo>
                  <a:pt x="37497" y="180"/>
                  <a:pt x="37294" y="291"/>
                  <a:pt x="37106" y="381"/>
                </a:cubicBezTo>
                <a:cubicBezTo>
                  <a:pt x="37256" y="277"/>
                  <a:pt x="37384" y="147"/>
                  <a:pt x="37487" y="0"/>
                </a:cubicBezTo>
                <a:cubicBezTo>
                  <a:pt x="37449" y="0"/>
                  <a:pt x="37449" y="0"/>
                  <a:pt x="37449" y="0"/>
                </a:cubicBezTo>
                <a:cubicBezTo>
                  <a:pt x="37296" y="214"/>
                  <a:pt x="37086" y="387"/>
                  <a:pt x="36840" y="495"/>
                </a:cubicBezTo>
                <a:cubicBezTo>
                  <a:pt x="36646" y="421"/>
                  <a:pt x="36441" y="317"/>
                  <a:pt x="36265" y="223"/>
                </a:cubicBezTo>
                <a:cubicBezTo>
                  <a:pt x="36348" y="178"/>
                  <a:pt x="36434" y="131"/>
                  <a:pt x="36525" y="82"/>
                </a:cubicBezTo>
                <a:cubicBezTo>
                  <a:pt x="36574" y="55"/>
                  <a:pt x="36624" y="28"/>
                  <a:pt x="36675" y="0"/>
                </a:cubicBezTo>
                <a:cubicBezTo>
                  <a:pt x="36612" y="0"/>
                  <a:pt x="36612" y="0"/>
                  <a:pt x="36612" y="0"/>
                </a:cubicBezTo>
                <a:cubicBezTo>
                  <a:pt x="36577" y="19"/>
                  <a:pt x="36543" y="38"/>
                  <a:pt x="36509" y="56"/>
                </a:cubicBezTo>
                <a:cubicBezTo>
                  <a:pt x="36413" y="109"/>
                  <a:pt x="36321" y="159"/>
                  <a:pt x="36233" y="206"/>
                </a:cubicBezTo>
                <a:cubicBezTo>
                  <a:pt x="36146" y="160"/>
                  <a:pt x="36056" y="111"/>
                  <a:pt x="35963" y="60"/>
                </a:cubicBezTo>
                <a:cubicBezTo>
                  <a:pt x="35956" y="56"/>
                  <a:pt x="35956" y="56"/>
                  <a:pt x="35956" y="56"/>
                </a:cubicBezTo>
                <a:cubicBezTo>
                  <a:pt x="35922" y="38"/>
                  <a:pt x="35888" y="19"/>
                  <a:pt x="35853" y="0"/>
                </a:cubicBezTo>
                <a:cubicBezTo>
                  <a:pt x="35791" y="0"/>
                  <a:pt x="35791" y="0"/>
                  <a:pt x="35791" y="0"/>
                </a:cubicBezTo>
                <a:cubicBezTo>
                  <a:pt x="35842" y="28"/>
                  <a:pt x="35893" y="55"/>
                  <a:pt x="35942" y="82"/>
                </a:cubicBezTo>
                <a:cubicBezTo>
                  <a:pt x="36031" y="131"/>
                  <a:pt x="36118" y="178"/>
                  <a:pt x="36201" y="223"/>
                </a:cubicBezTo>
                <a:cubicBezTo>
                  <a:pt x="36025" y="317"/>
                  <a:pt x="35820" y="421"/>
                  <a:pt x="35626" y="495"/>
                </a:cubicBezTo>
                <a:cubicBezTo>
                  <a:pt x="35380" y="387"/>
                  <a:pt x="35170" y="214"/>
                  <a:pt x="35017" y="0"/>
                </a:cubicBezTo>
                <a:cubicBezTo>
                  <a:pt x="34979" y="0"/>
                  <a:pt x="34979" y="0"/>
                  <a:pt x="34979" y="0"/>
                </a:cubicBezTo>
                <a:cubicBezTo>
                  <a:pt x="35082" y="147"/>
                  <a:pt x="35210" y="277"/>
                  <a:pt x="35360" y="381"/>
                </a:cubicBezTo>
                <a:cubicBezTo>
                  <a:pt x="35171" y="290"/>
                  <a:pt x="34968" y="180"/>
                  <a:pt x="34741" y="56"/>
                </a:cubicBezTo>
                <a:cubicBezTo>
                  <a:pt x="34737" y="53"/>
                  <a:pt x="34737" y="53"/>
                  <a:pt x="34737" y="53"/>
                </a:cubicBezTo>
                <a:cubicBezTo>
                  <a:pt x="34705" y="36"/>
                  <a:pt x="34672" y="18"/>
                  <a:pt x="34639" y="0"/>
                </a:cubicBezTo>
                <a:cubicBezTo>
                  <a:pt x="34576" y="0"/>
                  <a:pt x="34576" y="0"/>
                  <a:pt x="34576" y="0"/>
                </a:cubicBezTo>
                <a:cubicBezTo>
                  <a:pt x="34628" y="28"/>
                  <a:pt x="34678" y="56"/>
                  <a:pt x="34727" y="82"/>
                </a:cubicBezTo>
                <a:cubicBezTo>
                  <a:pt x="35048" y="257"/>
                  <a:pt x="35327" y="409"/>
                  <a:pt x="35584" y="511"/>
                </a:cubicBezTo>
                <a:cubicBezTo>
                  <a:pt x="35376" y="587"/>
                  <a:pt x="35195" y="623"/>
                  <a:pt x="35018" y="623"/>
                </a:cubicBezTo>
                <a:cubicBezTo>
                  <a:pt x="34846" y="623"/>
                  <a:pt x="34677" y="594"/>
                  <a:pt x="34516" y="537"/>
                </a:cubicBezTo>
                <a:cubicBezTo>
                  <a:pt x="34382" y="376"/>
                  <a:pt x="34273" y="193"/>
                  <a:pt x="34190" y="0"/>
                </a:cubicBezTo>
                <a:cubicBezTo>
                  <a:pt x="34155" y="0"/>
                  <a:pt x="34155" y="0"/>
                  <a:pt x="34155" y="0"/>
                </a:cubicBezTo>
                <a:cubicBezTo>
                  <a:pt x="34267" y="266"/>
                  <a:pt x="34431" y="510"/>
                  <a:pt x="34642" y="719"/>
                </a:cubicBezTo>
                <a:cubicBezTo>
                  <a:pt x="35067" y="1140"/>
                  <a:pt x="35632" y="1372"/>
                  <a:pt x="36233" y="1372"/>
                </a:cubicBezTo>
                <a:close/>
                <a:moveTo>
                  <a:pt x="36233" y="240"/>
                </a:moveTo>
                <a:cubicBezTo>
                  <a:pt x="36406" y="332"/>
                  <a:pt x="36606" y="435"/>
                  <a:pt x="36798" y="511"/>
                </a:cubicBezTo>
                <a:cubicBezTo>
                  <a:pt x="36591" y="587"/>
                  <a:pt x="36411" y="622"/>
                  <a:pt x="36235" y="623"/>
                </a:cubicBezTo>
                <a:cubicBezTo>
                  <a:pt x="36231" y="623"/>
                  <a:pt x="36231" y="623"/>
                  <a:pt x="36231" y="623"/>
                </a:cubicBezTo>
                <a:cubicBezTo>
                  <a:pt x="36055" y="622"/>
                  <a:pt x="35875" y="587"/>
                  <a:pt x="35667" y="511"/>
                </a:cubicBezTo>
                <a:cubicBezTo>
                  <a:pt x="35859" y="435"/>
                  <a:pt x="36060" y="332"/>
                  <a:pt x="36233" y="240"/>
                </a:cubicBezTo>
                <a:close/>
                <a:moveTo>
                  <a:pt x="35018" y="652"/>
                </a:moveTo>
                <a:cubicBezTo>
                  <a:pt x="35208" y="652"/>
                  <a:pt x="35401" y="613"/>
                  <a:pt x="35626" y="528"/>
                </a:cubicBezTo>
                <a:cubicBezTo>
                  <a:pt x="35817" y="610"/>
                  <a:pt x="36021" y="652"/>
                  <a:pt x="36231" y="652"/>
                </a:cubicBezTo>
                <a:cubicBezTo>
                  <a:pt x="36235" y="652"/>
                  <a:pt x="36235" y="652"/>
                  <a:pt x="36235" y="652"/>
                </a:cubicBezTo>
                <a:cubicBezTo>
                  <a:pt x="36445" y="652"/>
                  <a:pt x="36649" y="610"/>
                  <a:pt x="36840" y="528"/>
                </a:cubicBezTo>
                <a:cubicBezTo>
                  <a:pt x="37065" y="613"/>
                  <a:pt x="37258" y="652"/>
                  <a:pt x="37448" y="652"/>
                </a:cubicBezTo>
                <a:cubicBezTo>
                  <a:pt x="37607" y="652"/>
                  <a:pt x="37763" y="628"/>
                  <a:pt x="37913" y="581"/>
                </a:cubicBezTo>
                <a:cubicBezTo>
                  <a:pt x="37878" y="621"/>
                  <a:pt x="37841" y="660"/>
                  <a:pt x="37803" y="698"/>
                </a:cubicBezTo>
                <a:cubicBezTo>
                  <a:pt x="37383" y="1113"/>
                  <a:pt x="36826" y="1342"/>
                  <a:pt x="36233" y="1342"/>
                </a:cubicBezTo>
                <a:cubicBezTo>
                  <a:pt x="35640" y="1342"/>
                  <a:pt x="35083" y="1113"/>
                  <a:pt x="34663" y="698"/>
                </a:cubicBezTo>
                <a:cubicBezTo>
                  <a:pt x="34625" y="660"/>
                  <a:pt x="34588" y="621"/>
                  <a:pt x="34553" y="581"/>
                </a:cubicBezTo>
                <a:cubicBezTo>
                  <a:pt x="34703" y="628"/>
                  <a:pt x="34859" y="652"/>
                  <a:pt x="35018" y="652"/>
                </a:cubicBezTo>
                <a:close/>
                <a:moveTo>
                  <a:pt x="8407" y="3524"/>
                </a:moveTo>
                <a:cubicBezTo>
                  <a:pt x="8407" y="3536"/>
                  <a:pt x="8407" y="3536"/>
                  <a:pt x="8407" y="3536"/>
                </a:cubicBezTo>
                <a:cubicBezTo>
                  <a:pt x="8405" y="3537"/>
                  <a:pt x="8405" y="3537"/>
                  <a:pt x="8405" y="3537"/>
                </a:cubicBezTo>
                <a:cubicBezTo>
                  <a:pt x="8407" y="3538"/>
                  <a:pt x="8407" y="3538"/>
                  <a:pt x="8407" y="3538"/>
                </a:cubicBezTo>
                <a:cubicBezTo>
                  <a:pt x="8407" y="3550"/>
                  <a:pt x="8407" y="3550"/>
                  <a:pt x="8407" y="3550"/>
                </a:cubicBezTo>
                <a:cubicBezTo>
                  <a:pt x="8411" y="4140"/>
                  <a:pt x="8645" y="4695"/>
                  <a:pt x="9066" y="5113"/>
                </a:cubicBezTo>
                <a:cubicBezTo>
                  <a:pt x="9491" y="5534"/>
                  <a:pt x="10056" y="5766"/>
                  <a:pt x="10657" y="5766"/>
                </a:cubicBezTo>
                <a:cubicBezTo>
                  <a:pt x="11258" y="5766"/>
                  <a:pt x="11823" y="5534"/>
                  <a:pt x="12248" y="5113"/>
                </a:cubicBezTo>
                <a:cubicBezTo>
                  <a:pt x="12668" y="4697"/>
                  <a:pt x="12902" y="4144"/>
                  <a:pt x="12907" y="3556"/>
                </a:cubicBezTo>
                <a:cubicBezTo>
                  <a:pt x="12907" y="3538"/>
                  <a:pt x="12907" y="3538"/>
                  <a:pt x="12907" y="3538"/>
                </a:cubicBezTo>
                <a:cubicBezTo>
                  <a:pt x="12909" y="3537"/>
                  <a:pt x="12909" y="3537"/>
                  <a:pt x="12909" y="3537"/>
                </a:cubicBezTo>
                <a:cubicBezTo>
                  <a:pt x="12907" y="3536"/>
                  <a:pt x="12907" y="3536"/>
                  <a:pt x="12907" y="3536"/>
                </a:cubicBezTo>
                <a:cubicBezTo>
                  <a:pt x="12907" y="3518"/>
                  <a:pt x="12907" y="3518"/>
                  <a:pt x="12907" y="3518"/>
                </a:cubicBezTo>
                <a:cubicBezTo>
                  <a:pt x="12902" y="2930"/>
                  <a:pt x="12668" y="2377"/>
                  <a:pt x="12248" y="1961"/>
                </a:cubicBezTo>
                <a:cubicBezTo>
                  <a:pt x="11823" y="1540"/>
                  <a:pt x="11258" y="1308"/>
                  <a:pt x="10657" y="1308"/>
                </a:cubicBezTo>
                <a:cubicBezTo>
                  <a:pt x="10056" y="1308"/>
                  <a:pt x="9491" y="1540"/>
                  <a:pt x="9066" y="1961"/>
                </a:cubicBezTo>
                <a:cubicBezTo>
                  <a:pt x="8645" y="2379"/>
                  <a:pt x="8411" y="2934"/>
                  <a:pt x="8407" y="3524"/>
                </a:cubicBezTo>
                <a:close/>
                <a:moveTo>
                  <a:pt x="8940" y="2143"/>
                </a:moveTo>
                <a:cubicBezTo>
                  <a:pt x="9101" y="2086"/>
                  <a:pt x="9270" y="2057"/>
                  <a:pt x="9442" y="2057"/>
                </a:cubicBezTo>
                <a:cubicBezTo>
                  <a:pt x="9620" y="2057"/>
                  <a:pt x="9800" y="2093"/>
                  <a:pt x="10008" y="2169"/>
                </a:cubicBezTo>
                <a:cubicBezTo>
                  <a:pt x="9750" y="2271"/>
                  <a:pt x="9472" y="2423"/>
                  <a:pt x="9151" y="2598"/>
                </a:cubicBezTo>
                <a:cubicBezTo>
                  <a:pt x="8964" y="2700"/>
                  <a:pt x="8753" y="2815"/>
                  <a:pt x="8523" y="2933"/>
                </a:cubicBezTo>
                <a:cubicBezTo>
                  <a:pt x="8606" y="2646"/>
                  <a:pt x="8750" y="2373"/>
                  <a:pt x="8940" y="2143"/>
                </a:cubicBezTo>
                <a:close/>
                <a:moveTo>
                  <a:pt x="10657" y="4633"/>
                </a:moveTo>
                <a:cubicBezTo>
                  <a:pt x="10830" y="4726"/>
                  <a:pt x="11031" y="4829"/>
                  <a:pt x="11223" y="4905"/>
                </a:cubicBezTo>
                <a:cubicBezTo>
                  <a:pt x="11015" y="4981"/>
                  <a:pt x="10835" y="5016"/>
                  <a:pt x="10659" y="5016"/>
                </a:cubicBezTo>
                <a:cubicBezTo>
                  <a:pt x="10655" y="5016"/>
                  <a:pt x="10655" y="5016"/>
                  <a:pt x="10655" y="5016"/>
                </a:cubicBezTo>
                <a:cubicBezTo>
                  <a:pt x="10479" y="5016"/>
                  <a:pt x="10299" y="4981"/>
                  <a:pt x="10092" y="4905"/>
                </a:cubicBezTo>
                <a:cubicBezTo>
                  <a:pt x="10283" y="4829"/>
                  <a:pt x="10484" y="4725"/>
                  <a:pt x="10657" y="4633"/>
                </a:cubicBezTo>
                <a:close/>
                <a:moveTo>
                  <a:pt x="10050" y="4889"/>
                </a:moveTo>
                <a:cubicBezTo>
                  <a:pt x="9627" y="4702"/>
                  <a:pt x="9312" y="4327"/>
                  <a:pt x="9205" y="3881"/>
                </a:cubicBezTo>
                <a:cubicBezTo>
                  <a:pt x="9662" y="4091"/>
                  <a:pt x="10036" y="4295"/>
                  <a:pt x="10366" y="4476"/>
                </a:cubicBezTo>
                <a:cubicBezTo>
                  <a:pt x="10372" y="4479"/>
                  <a:pt x="10372" y="4479"/>
                  <a:pt x="10372" y="4479"/>
                </a:cubicBezTo>
                <a:cubicBezTo>
                  <a:pt x="10459" y="4526"/>
                  <a:pt x="10544" y="4573"/>
                  <a:pt x="10625" y="4616"/>
                </a:cubicBezTo>
                <a:cubicBezTo>
                  <a:pt x="10449" y="4710"/>
                  <a:pt x="10244" y="4814"/>
                  <a:pt x="10050" y="4889"/>
                </a:cubicBezTo>
                <a:close/>
                <a:moveTo>
                  <a:pt x="10689" y="4616"/>
                </a:moveTo>
                <a:cubicBezTo>
                  <a:pt x="10772" y="4572"/>
                  <a:pt x="10859" y="4524"/>
                  <a:pt x="10949" y="4475"/>
                </a:cubicBezTo>
                <a:cubicBezTo>
                  <a:pt x="11279" y="4295"/>
                  <a:pt x="11652" y="4091"/>
                  <a:pt x="12110" y="3881"/>
                </a:cubicBezTo>
                <a:cubicBezTo>
                  <a:pt x="12002" y="4327"/>
                  <a:pt x="11687" y="4702"/>
                  <a:pt x="11264" y="4889"/>
                </a:cubicBezTo>
                <a:cubicBezTo>
                  <a:pt x="11070" y="4814"/>
                  <a:pt x="10865" y="4710"/>
                  <a:pt x="10689" y="4616"/>
                </a:cubicBezTo>
                <a:close/>
                <a:moveTo>
                  <a:pt x="10934" y="4449"/>
                </a:moveTo>
                <a:cubicBezTo>
                  <a:pt x="10838" y="4502"/>
                  <a:pt x="10746" y="4552"/>
                  <a:pt x="10657" y="4599"/>
                </a:cubicBezTo>
                <a:cubicBezTo>
                  <a:pt x="10569" y="4552"/>
                  <a:pt x="10477" y="4502"/>
                  <a:pt x="10382" y="4450"/>
                </a:cubicBezTo>
                <a:cubicBezTo>
                  <a:pt x="10380" y="4449"/>
                  <a:pt x="10380" y="4449"/>
                  <a:pt x="10380" y="4449"/>
                </a:cubicBezTo>
                <a:cubicBezTo>
                  <a:pt x="10044" y="4266"/>
                  <a:pt x="9664" y="4059"/>
                  <a:pt x="9196" y="3845"/>
                </a:cubicBezTo>
                <a:cubicBezTo>
                  <a:pt x="9175" y="3744"/>
                  <a:pt x="9164" y="3640"/>
                  <a:pt x="9164" y="3537"/>
                </a:cubicBezTo>
                <a:cubicBezTo>
                  <a:pt x="9164" y="3433"/>
                  <a:pt x="9175" y="3330"/>
                  <a:pt x="9196" y="3229"/>
                </a:cubicBezTo>
                <a:cubicBezTo>
                  <a:pt x="9664" y="3015"/>
                  <a:pt x="10044" y="2808"/>
                  <a:pt x="10381" y="2624"/>
                </a:cubicBezTo>
                <a:cubicBezTo>
                  <a:pt x="10477" y="2572"/>
                  <a:pt x="10569" y="2522"/>
                  <a:pt x="10657" y="2474"/>
                </a:cubicBezTo>
                <a:cubicBezTo>
                  <a:pt x="10746" y="2522"/>
                  <a:pt x="10838" y="2572"/>
                  <a:pt x="10935" y="2625"/>
                </a:cubicBezTo>
                <a:cubicBezTo>
                  <a:pt x="11270" y="2808"/>
                  <a:pt x="11650" y="3015"/>
                  <a:pt x="12118" y="3229"/>
                </a:cubicBezTo>
                <a:cubicBezTo>
                  <a:pt x="12140" y="3330"/>
                  <a:pt x="12151" y="3434"/>
                  <a:pt x="12151" y="3537"/>
                </a:cubicBezTo>
                <a:cubicBezTo>
                  <a:pt x="12151" y="3640"/>
                  <a:pt x="12140" y="3744"/>
                  <a:pt x="12118" y="3845"/>
                </a:cubicBezTo>
                <a:cubicBezTo>
                  <a:pt x="11651" y="4058"/>
                  <a:pt x="11271" y="4266"/>
                  <a:pt x="10934" y="4449"/>
                </a:cubicBezTo>
                <a:close/>
                <a:moveTo>
                  <a:pt x="10948" y="2598"/>
                </a:moveTo>
                <a:cubicBezTo>
                  <a:pt x="10859" y="2549"/>
                  <a:pt x="10772" y="2502"/>
                  <a:pt x="10689" y="2457"/>
                </a:cubicBezTo>
                <a:cubicBezTo>
                  <a:pt x="10866" y="2363"/>
                  <a:pt x="11070" y="2259"/>
                  <a:pt x="11264" y="2185"/>
                </a:cubicBezTo>
                <a:cubicBezTo>
                  <a:pt x="11687" y="2371"/>
                  <a:pt x="12002" y="2747"/>
                  <a:pt x="12110" y="3193"/>
                </a:cubicBezTo>
                <a:cubicBezTo>
                  <a:pt x="11652" y="2982"/>
                  <a:pt x="11279" y="2779"/>
                  <a:pt x="10948" y="2598"/>
                </a:cubicBezTo>
                <a:close/>
                <a:moveTo>
                  <a:pt x="10657" y="2440"/>
                </a:moveTo>
                <a:cubicBezTo>
                  <a:pt x="10484" y="2348"/>
                  <a:pt x="10284" y="2245"/>
                  <a:pt x="10092" y="2169"/>
                </a:cubicBezTo>
                <a:cubicBezTo>
                  <a:pt x="10299" y="2093"/>
                  <a:pt x="10479" y="2058"/>
                  <a:pt x="10655" y="2057"/>
                </a:cubicBezTo>
                <a:cubicBezTo>
                  <a:pt x="10659" y="2057"/>
                  <a:pt x="10659" y="2057"/>
                  <a:pt x="10659" y="2057"/>
                </a:cubicBezTo>
                <a:cubicBezTo>
                  <a:pt x="10835" y="2058"/>
                  <a:pt x="11015" y="2093"/>
                  <a:pt x="11223" y="2169"/>
                </a:cubicBezTo>
                <a:cubicBezTo>
                  <a:pt x="11031" y="2245"/>
                  <a:pt x="10830" y="2348"/>
                  <a:pt x="10657" y="2440"/>
                </a:cubicBezTo>
                <a:close/>
                <a:moveTo>
                  <a:pt x="10625" y="2457"/>
                </a:moveTo>
                <a:cubicBezTo>
                  <a:pt x="10544" y="2501"/>
                  <a:pt x="10459" y="2547"/>
                  <a:pt x="10372" y="2595"/>
                </a:cubicBezTo>
                <a:cubicBezTo>
                  <a:pt x="10365" y="2599"/>
                  <a:pt x="10365" y="2599"/>
                  <a:pt x="10365" y="2599"/>
                </a:cubicBezTo>
                <a:cubicBezTo>
                  <a:pt x="10035" y="2779"/>
                  <a:pt x="9662" y="2982"/>
                  <a:pt x="9205" y="3193"/>
                </a:cubicBezTo>
                <a:cubicBezTo>
                  <a:pt x="9312" y="2747"/>
                  <a:pt x="9627" y="2371"/>
                  <a:pt x="10050" y="2185"/>
                </a:cubicBezTo>
                <a:cubicBezTo>
                  <a:pt x="10244" y="2259"/>
                  <a:pt x="10449" y="2363"/>
                  <a:pt x="10625" y="2457"/>
                </a:cubicBezTo>
                <a:close/>
                <a:moveTo>
                  <a:pt x="8512" y="2972"/>
                </a:moveTo>
                <a:cubicBezTo>
                  <a:pt x="8751" y="2850"/>
                  <a:pt x="8970" y="2731"/>
                  <a:pt x="9163" y="2626"/>
                </a:cubicBezTo>
                <a:cubicBezTo>
                  <a:pt x="9166" y="2624"/>
                  <a:pt x="9166" y="2624"/>
                  <a:pt x="9166" y="2624"/>
                </a:cubicBezTo>
                <a:cubicBezTo>
                  <a:pt x="9393" y="2500"/>
                  <a:pt x="9595" y="2390"/>
                  <a:pt x="9784" y="2300"/>
                </a:cubicBezTo>
                <a:cubicBezTo>
                  <a:pt x="9474" y="2515"/>
                  <a:pt x="9254" y="2838"/>
                  <a:pt x="9170" y="3208"/>
                </a:cubicBezTo>
                <a:cubicBezTo>
                  <a:pt x="8926" y="3320"/>
                  <a:pt x="8686" y="3420"/>
                  <a:pt x="8437" y="3515"/>
                </a:cubicBezTo>
                <a:cubicBezTo>
                  <a:pt x="8439" y="3332"/>
                  <a:pt x="8464" y="3150"/>
                  <a:pt x="8512" y="2972"/>
                </a:cubicBezTo>
                <a:close/>
                <a:moveTo>
                  <a:pt x="9163" y="3829"/>
                </a:moveTo>
                <a:cubicBezTo>
                  <a:pt x="8929" y="3723"/>
                  <a:pt x="8700" y="3628"/>
                  <a:pt x="8463" y="3537"/>
                </a:cubicBezTo>
                <a:cubicBezTo>
                  <a:pt x="8700" y="3446"/>
                  <a:pt x="8929" y="3351"/>
                  <a:pt x="9163" y="3245"/>
                </a:cubicBezTo>
                <a:cubicBezTo>
                  <a:pt x="9143" y="3340"/>
                  <a:pt x="9134" y="3439"/>
                  <a:pt x="9134" y="3537"/>
                </a:cubicBezTo>
                <a:cubicBezTo>
                  <a:pt x="9134" y="3635"/>
                  <a:pt x="9143" y="3733"/>
                  <a:pt x="9163" y="3829"/>
                </a:cubicBezTo>
                <a:close/>
                <a:moveTo>
                  <a:pt x="8437" y="3559"/>
                </a:moveTo>
                <a:cubicBezTo>
                  <a:pt x="8686" y="3654"/>
                  <a:pt x="8926" y="3754"/>
                  <a:pt x="9170" y="3866"/>
                </a:cubicBezTo>
                <a:cubicBezTo>
                  <a:pt x="9254" y="4236"/>
                  <a:pt x="9474" y="4559"/>
                  <a:pt x="9784" y="4774"/>
                </a:cubicBezTo>
                <a:cubicBezTo>
                  <a:pt x="9596" y="4684"/>
                  <a:pt x="9393" y="4574"/>
                  <a:pt x="9165" y="4449"/>
                </a:cubicBezTo>
                <a:cubicBezTo>
                  <a:pt x="8972" y="4344"/>
                  <a:pt x="8753" y="4225"/>
                  <a:pt x="8512" y="4101"/>
                </a:cubicBezTo>
                <a:cubicBezTo>
                  <a:pt x="8464" y="3924"/>
                  <a:pt x="8439" y="3742"/>
                  <a:pt x="8437" y="3559"/>
                </a:cubicBezTo>
                <a:close/>
                <a:moveTo>
                  <a:pt x="8523" y="4140"/>
                </a:moveTo>
                <a:cubicBezTo>
                  <a:pt x="8756" y="4260"/>
                  <a:pt x="8965" y="4374"/>
                  <a:pt x="9151" y="4476"/>
                </a:cubicBezTo>
                <a:cubicBezTo>
                  <a:pt x="9472" y="4651"/>
                  <a:pt x="9751" y="4803"/>
                  <a:pt x="10008" y="4905"/>
                </a:cubicBezTo>
                <a:cubicBezTo>
                  <a:pt x="9800" y="4981"/>
                  <a:pt x="9619" y="5016"/>
                  <a:pt x="9442" y="5016"/>
                </a:cubicBezTo>
                <a:cubicBezTo>
                  <a:pt x="9270" y="5016"/>
                  <a:pt x="9101" y="4987"/>
                  <a:pt x="8940" y="4930"/>
                </a:cubicBezTo>
                <a:cubicBezTo>
                  <a:pt x="8750" y="4701"/>
                  <a:pt x="8606" y="4428"/>
                  <a:pt x="8523" y="4140"/>
                </a:cubicBezTo>
                <a:close/>
                <a:moveTo>
                  <a:pt x="12227" y="5092"/>
                </a:moveTo>
                <a:cubicBezTo>
                  <a:pt x="11807" y="5507"/>
                  <a:pt x="11250" y="5736"/>
                  <a:pt x="10657" y="5736"/>
                </a:cubicBezTo>
                <a:cubicBezTo>
                  <a:pt x="10064" y="5736"/>
                  <a:pt x="9507" y="5507"/>
                  <a:pt x="9087" y="5092"/>
                </a:cubicBezTo>
                <a:cubicBezTo>
                  <a:pt x="9049" y="5054"/>
                  <a:pt x="9012" y="5014"/>
                  <a:pt x="8977" y="4974"/>
                </a:cubicBezTo>
                <a:cubicBezTo>
                  <a:pt x="9127" y="5022"/>
                  <a:pt x="9283" y="5046"/>
                  <a:pt x="9442" y="5046"/>
                </a:cubicBezTo>
                <a:cubicBezTo>
                  <a:pt x="9632" y="5046"/>
                  <a:pt x="9825" y="5006"/>
                  <a:pt x="10050" y="4921"/>
                </a:cubicBezTo>
                <a:cubicBezTo>
                  <a:pt x="10241" y="5004"/>
                  <a:pt x="10445" y="5046"/>
                  <a:pt x="10655" y="5046"/>
                </a:cubicBezTo>
                <a:cubicBezTo>
                  <a:pt x="10659" y="5046"/>
                  <a:pt x="10659" y="5046"/>
                  <a:pt x="10659" y="5046"/>
                </a:cubicBezTo>
                <a:cubicBezTo>
                  <a:pt x="10869" y="5046"/>
                  <a:pt x="11072" y="5004"/>
                  <a:pt x="11265" y="4921"/>
                </a:cubicBezTo>
                <a:cubicBezTo>
                  <a:pt x="11489" y="5006"/>
                  <a:pt x="11682" y="5046"/>
                  <a:pt x="11872" y="5046"/>
                </a:cubicBezTo>
                <a:cubicBezTo>
                  <a:pt x="12031" y="5046"/>
                  <a:pt x="12187" y="5022"/>
                  <a:pt x="12337" y="4974"/>
                </a:cubicBezTo>
                <a:cubicBezTo>
                  <a:pt x="12302" y="5014"/>
                  <a:pt x="12265" y="5054"/>
                  <a:pt x="12227" y="5092"/>
                </a:cubicBezTo>
                <a:close/>
                <a:moveTo>
                  <a:pt x="12374" y="4930"/>
                </a:moveTo>
                <a:cubicBezTo>
                  <a:pt x="12213" y="4987"/>
                  <a:pt x="12044" y="5016"/>
                  <a:pt x="11872" y="5016"/>
                </a:cubicBezTo>
                <a:cubicBezTo>
                  <a:pt x="11695" y="5016"/>
                  <a:pt x="11514" y="4981"/>
                  <a:pt x="11306" y="4905"/>
                </a:cubicBezTo>
                <a:cubicBezTo>
                  <a:pt x="11564" y="4803"/>
                  <a:pt x="11842" y="4651"/>
                  <a:pt x="12164" y="4475"/>
                </a:cubicBezTo>
                <a:cubicBezTo>
                  <a:pt x="12351" y="4373"/>
                  <a:pt x="12561" y="4258"/>
                  <a:pt x="12791" y="4140"/>
                </a:cubicBezTo>
                <a:cubicBezTo>
                  <a:pt x="12708" y="4428"/>
                  <a:pt x="12564" y="4701"/>
                  <a:pt x="12374" y="4930"/>
                </a:cubicBezTo>
                <a:close/>
                <a:moveTo>
                  <a:pt x="12802" y="4101"/>
                </a:moveTo>
                <a:cubicBezTo>
                  <a:pt x="12564" y="4223"/>
                  <a:pt x="12346" y="4342"/>
                  <a:pt x="12154" y="4446"/>
                </a:cubicBezTo>
                <a:cubicBezTo>
                  <a:pt x="12149" y="4449"/>
                  <a:pt x="12149" y="4449"/>
                  <a:pt x="12149" y="4449"/>
                </a:cubicBezTo>
                <a:cubicBezTo>
                  <a:pt x="11922" y="4573"/>
                  <a:pt x="11719" y="4684"/>
                  <a:pt x="11530" y="4774"/>
                </a:cubicBezTo>
                <a:cubicBezTo>
                  <a:pt x="11840" y="4559"/>
                  <a:pt x="12060" y="4236"/>
                  <a:pt x="12144" y="3865"/>
                </a:cubicBezTo>
                <a:cubicBezTo>
                  <a:pt x="12388" y="3754"/>
                  <a:pt x="12628" y="3654"/>
                  <a:pt x="12877" y="3559"/>
                </a:cubicBezTo>
                <a:cubicBezTo>
                  <a:pt x="12875" y="3742"/>
                  <a:pt x="12850" y="3924"/>
                  <a:pt x="12802" y="4101"/>
                </a:cubicBezTo>
                <a:close/>
                <a:moveTo>
                  <a:pt x="12152" y="3245"/>
                </a:moveTo>
                <a:cubicBezTo>
                  <a:pt x="12385" y="3350"/>
                  <a:pt x="12614" y="3446"/>
                  <a:pt x="12851" y="3537"/>
                </a:cubicBezTo>
                <a:cubicBezTo>
                  <a:pt x="12614" y="3627"/>
                  <a:pt x="12385" y="3723"/>
                  <a:pt x="12152" y="3829"/>
                </a:cubicBezTo>
                <a:cubicBezTo>
                  <a:pt x="12171" y="3733"/>
                  <a:pt x="12180" y="3635"/>
                  <a:pt x="12180" y="3537"/>
                </a:cubicBezTo>
                <a:cubicBezTo>
                  <a:pt x="12180" y="3439"/>
                  <a:pt x="12171" y="3341"/>
                  <a:pt x="12152" y="3245"/>
                </a:cubicBezTo>
                <a:close/>
                <a:moveTo>
                  <a:pt x="12877" y="3515"/>
                </a:moveTo>
                <a:cubicBezTo>
                  <a:pt x="12628" y="3420"/>
                  <a:pt x="12388" y="3320"/>
                  <a:pt x="12144" y="3208"/>
                </a:cubicBezTo>
                <a:cubicBezTo>
                  <a:pt x="12061" y="2838"/>
                  <a:pt x="11840" y="2515"/>
                  <a:pt x="11530" y="2300"/>
                </a:cubicBezTo>
                <a:cubicBezTo>
                  <a:pt x="11718" y="2390"/>
                  <a:pt x="11921" y="2500"/>
                  <a:pt x="12149" y="2624"/>
                </a:cubicBezTo>
                <a:cubicBezTo>
                  <a:pt x="12342" y="2730"/>
                  <a:pt x="12561" y="2849"/>
                  <a:pt x="12802" y="2972"/>
                </a:cubicBezTo>
                <a:cubicBezTo>
                  <a:pt x="12850" y="3149"/>
                  <a:pt x="12875" y="3331"/>
                  <a:pt x="12877" y="3515"/>
                </a:cubicBezTo>
                <a:close/>
                <a:moveTo>
                  <a:pt x="12791" y="2933"/>
                </a:moveTo>
                <a:cubicBezTo>
                  <a:pt x="12562" y="2816"/>
                  <a:pt x="12352" y="2701"/>
                  <a:pt x="12165" y="2600"/>
                </a:cubicBezTo>
                <a:cubicBezTo>
                  <a:pt x="12163" y="2598"/>
                  <a:pt x="12163" y="2598"/>
                  <a:pt x="12163" y="2598"/>
                </a:cubicBezTo>
                <a:cubicBezTo>
                  <a:pt x="11842" y="2423"/>
                  <a:pt x="11564" y="2271"/>
                  <a:pt x="11306" y="2169"/>
                </a:cubicBezTo>
                <a:cubicBezTo>
                  <a:pt x="11514" y="2093"/>
                  <a:pt x="11695" y="2057"/>
                  <a:pt x="11872" y="2057"/>
                </a:cubicBezTo>
                <a:cubicBezTo>
                  <a:pt x="12044" y="2057"/>
                  <a:pt x="12213" y="2086"/>
                  <a:pt x="12374" y="2143"/>
                </a:cubicBezTo>
                <a:cubicBezTo>
                  <a:pt x="12564" y="2373"/>
                  <a:pt x="12708" y="2646"/>
                  <a:pt x="12791" y="2933"/>
                </a:cubicBezTo>
                <a:close/>
                <a:moveTo>
                  <a:pt x="10657" y="1338"/>
                </a:moveTo>
                <a:cubicBezTo>
                  <a:pt x="11250" y="1338"/>
                  <a:pt x="11807" y="1567"/>
                  <a:pt x="12227" y="1982"/>
                </a:cubicBezTo>
                <a:cubicBezTo>
                  <a:pt x="12265" y="2020"/>
                  <a:pt x="12302" y="2059"/>
                  <a:pt x="12337" y="2099"/>
                </a:cubicBezTo>
                <a:cubicBezTo>
                  <a:pt x="12187" y="2052"/>
                  <a:pt x="12031" y="2028"/>
                  <a:pt x="11872" y="2028"/>
                </a:cubicBezTo>
                <a:cubicBezTo>
                  <a:pt x="11682" y="2028"/>
                  <a:pt x="11489" y="2067"/>
                  <a:pt x="11264" y="2153"/>
                </a:cubicBezTo>
                <a:cubicBezTo>
                  <a:pt x="11073" y="2070"/>
                  <a:pt x="10869" y="2028"/>
                  <a:pt x="10659" y="2028"/>
                </a:cubicBezTo>
                <a:cubicBezTo>
                  <a:pt x="10655" y="2028"/>
                  <a:pt x="10655" y="2028"/>
                  <a:pt x="10655" y="2028"/>
                </a:cubicBezTo>
                <a:cubicBezTo>
                  <a:pt x="10445" y="2028"/>
                  <a:pt x="10242" y="2070"/>
                  <a:pt x="10050" y="2152"/>
                </a:cubicBezTo>
                <a:cubicBezTo>
                  <a:pt x="9825" y="2067"/>
                  <a:pt x="9632" y="2028"/>
                  <a:pt x="9442" y="2028"/>
                </a:cubicBezTo>
                <a:cubicBezTo>
                  <a:pt x="9283" y="2028"/>
                  <a:pt x="9127" y="2052"/>
                  <a:pt x="8977" y="2099"/>
                </a:cubicBezTo>
                <a:cubicBezTo>
                  <a:pt x="9012" y="2059"/>
                  <a:pt x="9049" y="2020"/>
                  <a:pt x="9087" y="1982"/>
                </a:cubicBezTo>
                <a:cubicBezTo>
                  <a:pt x="9507" y="1567"/>
                  <a:pt x="10064" y="1338"/>
                  <a:pt x="10657" y="1338"/>
                </a:cubicBezTo>
                <a:close/>
                <a:moveTo>
                  <a:pt x="31142" y="3509"/>
                </a:moveTo>
                <a:cubicBezTo>
                  <a:pt x="31142" y="3528"/>
                  <a:pt x="31142" y="3528"/>
                  <a:pt x="31142" y="3528"/>
                </a:cubicBezTo>
                <a:cubicBezTo>
                  <a:pt x="31139" y="3529"/>
                  <a:pt x="31139" y="3529"/>
                  <a:pt x="31139" y="3529"/>
                </a:cubicBezTo>
                <a:cubicBezTo>
                  <a:pt x="31142" y="3529"/>
                  <a:pt x="31142" y="3529"/>
                  <a:pt x="31142" y="3529"/>
                </a:cubicBezTo>
                <a:cubicBezTo>
                  <a:pt x="31142" y="3548"/>
                  <a:pt x="31142" y="3548"/>
                  <a:pt x="31142" y="3548"/>
                </a:cubicBezTo>
                <a:cubicBezTo>
                  <a:pt x="31147" y="4136"/>
                  <a:pt x="31381" y="4688"/>
                  <a:pt x="31800" y="5104"/>
                </a:cubicBezTo>
                <a:cubicBezTo>
                  <a:pt x="32225" y="5525"/>
                  <a:pt x="32790" y="5757"/>
                  <a:pt x="33391" y="5757"/>
                </a:cubicBezTo>
                <a:cubicBezTo>
                  <a:pt x="33992" y="5757"/>
                  <a:pt x="34557" y="5525"/>
                  <a:pt x="34982" y="5104"/>
                </a:cubicBezTo>
                <a:cubicBezTo>
                  <a:pt x="35405" y="4685"/>
                  <a:pt x="35639" y="4128"/>
                  <a:pt x="35641" y="3535"/>
                </a:cubicBezTo>
                <a:cubicBezTo>
                  <a:pt x="35641" y="3529"/>
                  <a:pt x="35641" y="3529"/>
                  <a:pt x="35641" y="3529"/>
                </a:cubicBezTo>
                <a:cubicBezTo>
                  <a:pt x="35643" y="3529"/>
                  <a:pt x="35643" y="3529"/>
                  <a:pt x="35643" y="3529"/>
                </a:cubicBezTo>
                <a:cubicBezTo>
                  <a:pt x="35641" y="3528"/>
                  <a:pt x="35641" y="3528"/>
                  <a:pt x="35641" y="3528"/>
                </a:cubicBezTo>
                <a:cubicBezTo>
                  <a:pt x="35641" y="3522"/>
                  <a:pt x="35641" y="3522"/>
                  <a:pt x="35641" y="3522"/>
                </a:cubicBezTo>
                <a:cubicBezTo>
                  <a:pt x="35639" y="2930"/>
                  <a:pt x="35405" y="2372"/>
                  <a:pt x="34982" y="1953"/>
                </a:cubicBezTo>
                <a:cubicBezTo>
                  <a:pt x="34557" y="1532"/>
                  <a:pt x="33992" y="1300"/>
                  <a:pt x="33391" y="1300"/>
                </a:cubicBezTo>
                <a:cubicBezTo>
                  <a:pt x="32790" y="1300"/>
                  <a:pt x="32225" y="1532"/>
                  <a:pt x="31800" y="1953"/>
                </a:cubicBezTo>
                <a:cubicBezTo>
                  <a:pt x="31381" y="2369"/>
                  <a:pt x="31147" y="2921"/>
                  <a:pt x="31142" y="3509"/>
                </a:cubicBezTo>
                <a:close/>
                <a:moveTo>
                  <a:pt x="31674" y="2135"/>
                </a:moveTo>
                <a:cubicBezTo>
                  <a:pt x="31835" y="2078"/>
                  <a:pt x="32004" y="2049"/>
                  <a:pt x="32176" y="2049"/>
                </a:cubicBezTo>
                <a:cubicBezTo>
                  <a:pt x="32354" y="2049"/>
                  <a:pt x="32534" y="2085"/>
                  <a:pt x="32742" y="2161"/>
                </a:cubicBezTo>
                <a:cubicBezTo>
                  <a:pt x="32485" y="2263"/>
                  <a:pt x="32206" y="2415"/>
                  <a:pt x="31885" y="2590"/>
                </a:cubicBezTo>
                <a:cubicBezTo>
                  <a:pt x="31698" y="2692"/>
                  <a:pt x="31487" y="2807"/>
                  <a:pt x="31257" y="2925"/>
                </a:cubicBezTo>
                <a:cubicBezTo>
                  <a:pt x="31340" y="2638"/>
                  <a:pt x="31484" y="2365"/>
                  <a:pt x="31674" y="2135"/>
                </a:cubicBezTo>
                <a:close/>
                <a:moveTo>
                  <a:pt x="33360" y="2449"/>
                </a:moveTo>
                <a:cubicBezTo>
                  <a:pt x="33279" y="2492"/>
                  <a:pt x="33197" y="2537"/>
                  <a:pt x="33111" y="2584"/>
                </a:cubicBezTo>
                <a:cubicBezTo>
                  <a:pt x="33100" y="2590"/>
                  <a:pt x="33100" y="2590"/>
                  <a:pt x="33100" y="2590"/>
                </a:cubicBezTo>
                <a:cubicBezTo>
                  <a:pt x="32770" y="2770"/>
                  <a:pt x="32396" y="2974"/>
                  <a:pt x="31939" y="3184"/>
                </a:cubicBezTo>
                <a:cubicBezTo>
                  <a:pt x="32047" y="2739"/>
                  <a:pt x="32361" y="2363"/>
                  <a:pt x="32784" y="2177"/>
                </a:cubicBezTo>
                <a:cubicBezTo>
                  <a:pt x="32978" y="2251"/>
                  <a:pt x="33183" y="2355"/>
                  <a:pt x="33360" y="2449"/>
                </a:cubicBezTo>
                <a:close/>
                <a:moveTo>
                  <a:pt x="32785" y="2153"/>
                </a:moveTo>
                <a:cubicBezTo>
                  <a:pt x="32785" y="2152"/>
                  <a:pt x="32785" y="2152"/>
                  <a:pt x="32785" y="2152"/>
                </a:cubicBezTo>
                <a:cubicBezTo>
                  <a:pt x="32786" y="2154"/>
                  <a:pt x="32786" y="2154"/>
                  <a:pt x="32786" y="2154"/>
                </a:cubicBezTo>
                <a:cubicBezTo>
                  <a:pt x="32786" y="2154"/>
                  <a:pt x="32786" y="2154"/>
                  <a:pt x="32786" y="2154"/>
                </a:cubicBezTo>
                <a:lnTo>
                  <a:pt x="32785" y="2153"/>
                </a:lnTo>
                <a:close/>
                <a:moveTo>
                  <a:pt x="33391" y="4625"/>
                </a:moveTo>
                <a:cubicBezTo>
                  <a:pt x="33564" y="4717"/>
                  <a:pt x="33765" y="4820"/>
                  <a:pt x="33957" y="4896"/>
                </a:cubicBezTo>
                <a:cubicBezTo>
                  <a:pt x="33749" y="4972"/>
                  <a:pt x="33569" y="5007"/>
                  <a:pt x="33393" y="5008"/>
                </a:cubicBezTo>
                <a:cubicBezTo>
                  <a:pt x="33389" y="5008"/>
                  <a:pt x="33389" y="5008"/>
                  <a:pt x="33389" y="5008"/>
                </a:cubicBezTo>
                <a:cubicBezTo>
                  <a:pt x="33213" y="5007"/>
                  <a:pt x="33033" y="4972"/>
                  <a:pt x="32826" y="4896"/>
                </a:cubicBezTo>
                <a:cubicBezTo>
                  <a:pt x="33018" y="4820"/>
                  <a:pt x="33218" y="4717"/>
                  <a:pt x="33391" y="4625"/>
                </a:cubicBezTo>
                <a:close/>
                <a:moveTo>
                  <a:pt x="32784" y="4880"/>
                </a:moveTo>
                <a:cubicBezTo>
                  <a:pt x="32361" y="4694"/>
                  <a:pt x="32047" y="4318"/>
                  <a:pt x="31939" y="3873"/>
                </a:cubicBezTo>
                <a:cubicBezTo>
                  <a:pt x="32397" y="4083"/>
                  <a:pt x="32770" y="4287"/>
                  <a:pt x="33100" y="4467"/>
                </a:cubicBezTo>
                <a:cubicBezTo>
                  <a:pt x="33105" y="4469"/>
                  <a:pt x="33105" y="4469"/>
                  <a:pt x="33105" y="4469"/>
                </a:cubicBezTo>
                <a:cubicBezTo>
                  <a:pt x="33193" y="4517"/>
                  <a:pt x="33277" y="4564"/>
                  <a:pt x="33360" y="4608"/>
                </a:cubicBezTo>
                <a:cubicBezTo>
                  <a:pt x="33183" y="4702"/>
                  <a:pt x="32978" y="4806"/>
                  <a:pt x="32784" y="4880"/>
                </a:cubicBezTo>
                <a:close/>
                <a:moveTo>
                  <a:pt x="33423" y="4608"/>
                </a:moveTo>
                <a:cubicBezTo>
                  <a:pt x="33506" y="4563"/>
                  <a:pt x="33593" y="4516"/>
                  <a:pt x="33683" y="4467"/>
                </a:cubicBezTo>
                <a:cubicBezTo>
                  <a:pt x="34013" y="4287"/>
                  <a:pt x="34386" y="4083"/>
                  <a:pt x="34844" y="3873"/>
                </a:cubicBezTo>
                <a:cubicBezTo>
                  <a:pt x="34736" y="4318"/>
                  <a:pt x="34421" y="4694"/>
                  <a:pt x="33998" y="4880"/>
                </a:cubicBezTo>
                <a:cubicBezTo>
                  <a:pt x="33804" y="4806"/>
                  <a:pt x="33600" y="4702"/>
                  <a:pt x="33423" y="4608"/>
                </a:cubicBezTo>
                <a:close/>
                <a:moveTo>
                  <a:pt x="33668" y="4441"/>
                </a:moveTo>
                <a:cubicBezTo>
                  <a:pt x="33651" y="4450"/>
                  <a:pt x="33651" y="4450"/>
                  <a:pt x="33651" y="4450"/>
                </a:cubicBezTo>
                <a:cubicBezTo>
                  <a:pt x="33561" y="4499"/>
                  <a:pt x="33475" y="4546"/>
                  <a:pt x="33391" y="4591"/>
                </a:cubicBezTo>
                <a:cubicBezTo>
                  <a:pt x="33306" y="4545"/>
                  <a:pt x="33218" y="4497"/>
                  <a:pt x="33126" y="4447"/>
                </a:cubicBezTo>
                <a:cubicBezTo>
                  <a:pt x="33114" y="4441"/>
                  <a:pt x="33114" y="4441"/>
                  <a:pt x="33114" y="4441"/>
                </a:cubicBezTo>
                <a:cubicBezTo>
                  <a:pt x="32779" y="4258"/>
                  <a:pt x="32399" y="4050"/>
                  <a:pt x="31930" y="3836"/>
                </a:cubicBezTo>
                <a:cubicBezTo>
                  <a:pt x="31909" y="3735"/>
                  <a:pt x="31898" y="3632"/>
                  <a:pt x="31898" y="3529"/>
                </a:cubicBezTo>
                <a:cubicBezTo>
                  <a:pt x="31898" y="3425"/>
                  <a:pt x="31909" y="3322"/>
                  <a:pt x="31930" y="3221"/>
                </a:cubicBezTo>
                <a:cubicBezTo>
                  <a:pt x="32399" y="3007"/>
                  <a:pt x="32779" y="2799"/>
                  <a:pt x="33114" y="2616"/>
                </a:cubicBezTo>
                <a:cubicBezTo>
                  <a:pt x="33210" y="2564"/>
                  <a:pt x="33302" y="2514"/>
                  <a:pt x="33391" y="2466"/>
                </a:cubicBezTo>
                <a:cubicBezTo>
                  <a:pt x="33479" y="2513"/>
                  <a:pt x="33571" y="2563"/>
                  <a:pt x="33666" y="2615"/>
                </a:cubicBezTo>
                <a:cubicBezTo>
                  <a:pt x="33670" y="2607"/>
                  <a:pt x="33670" y="2607"/>
                  <a:pt x="33670" y="2607"/>
                </a:cubicBezTo>
                <a:cubicBezTo>
                  <a:pt x="33671" y="2607"/>
                  <a:pt x="33671" y="2607"/>
                  <a:pt x="33671" y="2607"/>
                </a:cubicBezTo>
                <a:cubicBezTo>
                  <a:pt x="33669" y="2617"/>
                  <a:pt x="33669" y="2617"/>
                  <a:pt x="33669" y="2617"/>
                </a:cubicBezTo>
                <a:cubicBezTo>
                  <a:pt x="34004" y="2800"/>
                  <a:pt x="34384" y="3007"/>
                  <a:pt x="34852" y="3221"/>
                </a:cubicBezTo>
                <a:cubicBezTo>
                  <a:pt x="34874" y="3322"/>
                  <a:pt x="34885" y="3425"/>
                  <a:pt x="34885" y="3529"/>
                </a:cubicBezTo>
                <a:cubicBezTo>
                  <a:pt x="34885" y="3632"/>
                  <a:pt x="34874" y="3735"/>
                  <a:pt x="34852" y="3836"/>
                </a:cubicBezTo>
                <a:cubicBezTo>
                  <a:pt x="34384" y="4050"/>
                  <a:pt x="34004" y="4258"/>
                  <a:pt x="33668" y="4441"/>
                </a:cubicBezTo>
                <a:close/>
                <a:moveTo>
                  <a:pt x="33682" y="2590"/>
                </a:moveTo>
                <a:cubicBezTo>
                  <a:pt x="33593" y="2541"/>
                  <a:pt x="33506" y="2494"/>
                  <a:pt x="33423" y="2449"/>
                </a:cubicBezTo>
                <a:cubicBezTo>
                  <a:pt x="33600" y="2355"/>
                  <a:pt x="33804" y="2251"/>
                  <a:pt x="33998" y="2177"/>
                </a:cubicBezTo>
                <a:cubicBezTo>
                  <a:pt x="34421" y="2363"/>
                  <a:pt x="34736" y="2739"/>
                  <a:pt x="34844" y="3184"/>
                </a:cubicBezTo>
                <a:cubicBezTo>
                  <a:pt x="34386" y="2974"/>
                  <a:pt x="34013" y="2770"/>
                  <a:pt x="33682" y="2590"/>
                </a:cubicBezTo>
                <a:close/>
                <a:moveTo>
                  <a:pt x="33391" y="2432"/>
                </a:moveTo>
                <a:cubicBezTo>
                  <a:pt x="33218" y="2340"/>
                  <a:pt x="33017" y="2237"/>
                  <a:pt x="32826" y="2161"/>
                </a:cubicBezTo>
                <a:cubicBezTo>
                  <a:pt x="33033" y="2085"/>
                  <a:pt x="33213" y="2050"/>
                  <a:pt x="33389" y="2049"/>
                </a:cubicBezTo>
                <a:cubicBezTo>
                  <a:pt x="33393" y="2049"/>
                  <a:pt x="33393" y="2049"/>
                  <a:pt x="33393" y="2049"/>
                </a:cubicBezTo>
                <a:cubicBezTo>
                  <a:pt x="33570" y="2050"/>
                  <a:pt x="33749" y="2085"/>
                  <a:pt x="33957" y="2161"/>
                </a:cubicBezTo>
                <a:cubicBezTo>
                  <a:pt x="33765" y="2237"/>
                  <a:pt x="33564" y="2340"/>
                  <a:pt x="33391" y="2432"/>
                </a:cubicBezTo>
                <a:close/>
                <a:moveTo>
                  <a:pt x="31246" y="2964"/>
                </a:moveTo>
                <a:cubicBezTo>
                  <a:pt x="31486" y="2842"/>
                  <a:pt x="31705" y="2722"/>
                  <a:pt x="31898" y="2617"/>
                </a:cubicBezTo>
                <a:cubicBezTo>
                  <a:pt x="31900" y="2616"/>
                  <a:pt x="31900" y="2616"/>
                  <a:pt x="31900" y="2616"/>
                </a:cubicBezTo>
                <a:cubicBezTo>
                  <a:pt x="32127" y="2492"/>
                  <a:pt x="32330" y="2381"/>
                  <a:pt x="32519" y="2291"/>
                </a:cubicBezTo>
                <a:cubicBezTo>
                  <a:pt x="32208" y="2507"/>
                  <a:pt x="31988" y="2830"/>
                  <a:pt x="31904" y="3200"/>
                </a:cubicBezTo>
                <a:cubicBezTo>
                  <a:pt x="31660" y="3311"/>
                  <a:pt x="31421" y="3412"/>
                  <a:pt x="31172" y="3506"/>
                </a:cubicBezTo>
                <a:cubicBezTo>
                  <a:pt x="31173" y="3324"/>
                  <a:pt x="31198" y="3141"/>
                  <a:pt x="31246" y="2964"/>
                </a:cubicBezTo>
                <a:close/>
                <a:moveTo>
                  <a:pt x="31897" y="3821"/>
                </a:moveTo>
                <a:cubicBezTo>
                  <a:pt x="31663" y="3715"/>
                  <a:pt x="31434" y="3619"/>
                  <a:pt x="31197" y="3529"/>
                </a:cubicBezTo>
                <a:cubicBezTo>
                  <a:pt x="31434" y="3438"/>
                  <a:pt x="31663" y="3342"/>
                  <a:pt x="31897" y="3236"/>
                </a:cubicBezTo>
                <a:cubicBezTo>
                  <a:pt x="31878" y="3332"/>
                  <a:pt x="31868" y="3430"/>
                  <a:pt x="31868" y="3529"/>
                </a:cubicBezTo>
                <a:cubicBezTo>
                  <a:pt x="31868" y="3627"/>
                  <a:pt x="31878" y="3725"/>
                  <a:pt x="31897" y="3821"/>
                </a:cubicBezTo>
                <a:close/>
                <a:moveTo>
                  <a:pt x="31172" y="3551"/>
                </a:moveTo>
                <a:cubicBezTo>
                  <a:pt x="31420" y="3645"/>
                  <a:pt x="31660" y="3746"/>
                  <a:pt x="31904" y="3857"/>
                </a:cubicBezTo>
                <a:cubicBezTo>
                  <a:pt x="31988" y="4227"/>
                  <a:pt x="32208" y="4550"/>
                  <a:pt x="32518" y="4765"/>
                </a:cubicBezTo>
                <a:cubicBezTo>
                  <a:pt x="32329" y="4675"/>
                  <a:pt x="32127" y="4565"/>
                  <a:pt x="31899" y="4441"/>
                </a:cubicBezTo>
                <a:cubicBezTo>
                  <a:pt x="31706" y="4335"/>
                  <a:pt x="31486" y="4215"/>
                  <a:pt x="31246" y="4093"/>
                </a:cubicBezTo>
                <a:cubicBezTo>
                  <a:pt x="31199" y="3916"/>
                  <a:pt x="31174" y="3734"/>
                  <a:pt x="31172" y="3551"/>
                </a:cubicBezTo>
                <a:close/>
                <a:moveTo>
                  <a:pt x="31257" y="4132"/>
                </a:moveTo>
                <a:cubicBezTo>
                  <a:pt x="31487" y="4250"/>
                  <a:pt x="31698" y="4365"/>
                  <a:pt x="31885" y="4467"/>
                </a:cubicBezTo>
                <a:cubicBezTo>
                  <a:pt x="32206" y="4642"/>
                  <a:pt x="32485" y="4794"/>
                  <a:pt x="32742" y="4896"/>
                </a:cubicBezTo>
                <a:cubicBezTo>
                  <a:pt x="32534" y="4972"/>
                  <a:pt x="32354" y="5008"/>
                  <a:pt x="32176" y="5008"/>
                </a:cubicBezTo>
                <a:cubicBezTo>
                  <a:pt x="32004" y="5008"/>
                  <a:pt x="31835" y="4979"/>
                  <a:pt x="31674" y="4922"/>
                </a:cubicBezTo>
                <a:cubicBezTo>
                  <a:pt x="31484" y="4692"/>
                  <a:pt x="31340" y="4419"/>
                  <a:pt x="31257" y="4132"/>
                </a:cubicBezTo>
                <a:close/>
                <a:moveTo>
                  <a:pt x="34961" y="5083"/>
                </a:moveTo>
                <a:cubicBezTo>
                  <a:pt x="34542" y="5498"/>
                  <a:pt x="33984" y="5727"/>
                  <a:pt x="33391" y="5727"/>
                </a:cubicBezTo>
                <a:cubicBezTo>
                  <a:pt x="32798" y="5727"/>
                  <a:pt x="32241" y="5498"/>
                  <a:pt x="31822" y="5083"/>
                </a:cubicBezTo>
                <a:cubicBezTo>
                  <a:pt x="31783" y="5045"/>
                  <a:pt x="31746" y="5006"/>
                  <a:pt x="31711" y="4966"/>
                </a:cubicBezTo>
                <a:cubicBezTo>
                  <a:pt x="31861" y="5013"/>
                  <a:pt x="32018" y="5037"/>
                  <a:pt x="32176" y="5037"/>
                </a:cubicBezTo>
                <a:cubicBezTo>
                  <a:pt x="32366" y="5037"/>
                  <a:pt x="32559" y="4998"/>
                  <a:pt x="32784" y="4913"/>
                </a:cubicBezTo>
                <a:cubicBezTo>
                  <a:pt x="32975" y="4995"/>
                  <a:pt x="33179" y="5037"/>
                  <a:pt x="33389" y="5037"/>
                </a:cubicBezTo>
                <a:cubicBezTo>
                  <a:pt x="33393" y="5037"/>
                  <a:pt x="33393" y="5037"/>
                  <a:pt x="33393" y="5037"/>
                </a:cubicBezTo>
                <a:cubicBezTo>
                  <a:pt x="33603" y="5037"/>
                  <a:pt x="33807" y="4995"/>
                  <a:pt x="33999" y="4913"/>
                </a:cubicBezTo>
                <a:cubicBezTo>
                  <a:pt x="34223" y="4998"/>
                  <a:pt x="34416" y="5037"/>
                  <a:pt x="34606" y="5037"/>
                </a:cubicBezTo>
                <a:cubicBezTo>
                  <a:pt x="34765" y="5037"/>
                  <a:pt x="34921" y="5013"/>
                  <a:pt x="35071" y="4966"/>
                </a:cubicBezTo>
                <a:cubicBezTo>
                  <a:pt x="35036" y="5006"/>
                  <a:pt x="34999" y="5045"/>
                  <a:pt x="34961" y="5083"/>
                </a:cubicBezTo>
                <a:close/>
                <a:moveTo>
                  <a:pt x="35108" y="4922"/>
                </a:moveTo>
                <a:cubicBezTo>
                  <a:pt x="34947" y="4979"/>
                  <a:pt x="34778" y="5008"/>
                  <a:pt x="34606" y="5008"/>
                </a:cubicBezTo>
                <a:cubicBezTo>
                  <a:pt x="34429" y="5008"/>
                  <a:pt x="34248" y="4972"/>
                  <a:pt x="34040" y="4896"/>
                </a:cubicBezTo>
                <a:cubicBezTo>
                  <a:pt x="34297" y="4794"/>
                  <a:pt x="34575" y="4643"/>
                  <a:pt x="34897" y="4467"/>
                </a:cubicBezTo>
                <a:cubicBezTo>
                  <a:pt x="35083" y="4366"/>
                  <a:pt x="35293" y="4251"/>
                  <a:pt x="35525" y="4132"/>
                </a:cubicBezTo>
                <a:cubicBezTo>
                  <a:pt x="35443" y="4419"/>
                  <a:pt x="35299" y="4692"/>
                  <a:pt x="35108" y="4922"/>
                </a:cubicBezTo>
                <a:close/>
                <a:moveTo>
                  <a:pt x="35611" y="3558"/>
                </a:moveTo>
                <a:cubicBezTo>
                  <a:pt x="35608" y="3739"/>
                  <a:pt x="35583" y="3918"/>
                  <a:pt x="35536" y="4093"/>
                </a:cubicBezTo>
                <a:cubicBezTo>
                  <a:pt x="35293" y="4217"/>
                  <a:pt x="35066" y="4341"/>
                  <a:pt x="34882" y="4441"/>
                </a:cubicBezTo>
                <a:cubicBezTo>
                  <a:pt x="34655" y="4565"/>
                  <a:pt x="34453" y="4676"/>
                  <a:pt x="34264" y="4765"/>
                </a:cubicBezTo>
                <a:cubicBezTo>
                  <a:pt x="34574" y="4550"/>
                  <a:pt x="34795" y="4227"/>
                  <a:pt x="34878" y="3857"/>
                </a:cubicBezTo>
                <a:cubicBezTo>
                  <a:pt x="35122" y="3746"/>
                  <a:pt x="35362" y="3646"/>
                  <a:pt x="35611" y="3551"/>
                </a:cubicBezTo>
                <a:cubicBezTo>
                  <a:pt x="35611" y="3553"/>
                  <a:pt x="35611" y="3556"/>
                  <a:pt x="35611" y="3558"/>
                </a:cubicBezTo>
                <a:close/>
                <a:moveTo>
                  <a:pt x="34886" y="3236"/>
                </a:moveTo>
                <a:cubicBezTo>
                  <a:pt x="35119" y="3342"/>
                  <a:pt x="35348" y="3438"/>
                  <a:pt x="35585" y="3529"/>
                </a:cubicBezTo>
                <a:cubicBezTo>
                  <a:pt x="35348" y="3619"/>
                  <a:pt x="35118" y="3715"/>
                  <a:pt x="34886" y="3821"/>
                </a:cubicBezTo>
                <a:cubicBezTo>
                  <a:pt x="34905" y="3725"/>
                  <a:pt x="34915" y="3627"/>
                  <a:pt x="34915" y="3529"/>
                </a:cubicBezTo>
                <a:cubicBezTo>
                  <a:pt x="34915" y="3430"/>
                  <a:pt x="34905" y="3332"/>
                  <a:pt x="34886" y="3236"/>
                </a:cubicBezTo>
                <a:close/>
                <a:moveTo>
                  <a:pt x="35611" y="3501"/>
                </a:moveTo>
                <a:cubicBezTo>
                  <a:pt x="35611" y="3506"/>
                  <a:pt x="35611" y="3506"/>
                  <a:pt x="35611" y="3506"/>
                </a:cubicBezTo>
                <a:cubicBezTo>
                  <a:pt x="35362" y="3412"/>
                  <a:pt x="35122" y="3311"/>
                  <a:pt x="34878" y="3200"/>
                </a:cubicBezTo>
                <a:cubicBezTo>
                  <a:pt x="34795" y="2830"/>
                  <a:pt x="34574" y="2507"/>
                  <a:pt x="34264" y="2292"/>
                </a:cubicBezTo>
                <a:cubicBezTo>
                  <a:pt x="34453" y="2381"/>
                  <a:pt x="34655" y="2492"/>
                  <a:pt x="34883" y="2616"/>
                </a:cubicBezTo>
                <a:cubicBezTo>
                  <a:pt x="35076" y="2722"/>
                  <a:pt x="35296" y="2842"/>
                  <a:pt x="35536" y="2964"/>
                </a:cubicBezTo>
                <a:cubicBezTo>
                  <a:pt x="35583" y="3139"/>
                  <a:pt x="35608" y="3319"/>
                  <a:pt x="35611" y="3501"/>
                </a:cubicBezTo>
                <a:close/>
                <a:moveTo>
                  <a:pt x="35526" y="2925"/>
                </a:moveTo>
                <a:cubicBezTo>
                  <a:pt x="35296" y="2808"/>
                  <a:pt x="35086" y="2693"/>
                  <a:pt x="34900" y="2592"/>
                </a:cubicBezTo>
                <a:cubicBezTo>
                  <a:pt x="34896" y="2590"/>
                  <a:pt x="34896" y="2590"/>
                  <a:pt x="34896" y="2590"/>
                </a:cubicBezTo>
                <a:cubicBezTo>
                  <a:pt x="34576" y="2415"/>
                  <a:pt x="34297" y="2263"/>
                  <a:pt x="34040" y="2161"/>
                </a:cubicBezTo>
                <a:cubicBezTo>
                  <a:pt x="34248" y="2085"/>
                  <a:pt x="34429" y="2049"/>
                  <a:pt x="34606" y="2049"/>
                </a:cubicBezTo>
                <a:cubicBezTo>
                  <a:pt x="34778" y="2049"/>
                  <a:pt x="34947" y="2078"/>
                  <a:pt x="35108" y="2135"/>
                </a:cubicBezTo>
                <a:cubicBezTo>
                  <a:pt x="35299" y="2365"/>
                  <a:pt x="35443" y="2638"/>
                  <a:pt x="35526" y="2925"/>
                </a:cubicBezTo>
                <a:close/>
                <a:moveTo>
                  <a:pt x="33391" y="1330"/>
                </a:moveTo>
                <a:cubicBezTo>
                  <a:pt x="33984" y="1330"/>
                  <a:pt x="34542" y="1559"/>
                  <a:pt x="34961" y="1974"/>
                </a:cubicBezTo>
                <a:cubicBezTo>
                  <a:pt x="34999" y="2012"/>
                  <a:pt x="35036" y="2051"/>
                  <a:pt x="35071" y="2091"/>
                </a:cubicBezTo>
                <a:cubicBezTo>
                  <a:pt x="34921" y="2044"/>
                  <a:pt x="34765" y="2020"/>
                  <a:pt x="34606" y="2020"/>
                </a:cubicBezTo>
                <a:cubicBezTo>
                  <a:pt x="34416" y="2020"/>
                  <a:pt x="34223" y="2059"/>
                  <a:pt x="33999" y="2145"/>
                </a:cubicBezTo>
                <a:cubicBezTo>
                  <a:pt x="33807" y="2062"/>
                  <a:pt x="33603" y="2020"/>
                  <a:pt x="33393" y="2020"/>
                </a:cubicBezTo>
                <a:cubicBezTo>
                  <a:pt x="33389" y="2020"/>
                  <a:pt x="33389" y="2020"/>
                  <a:pt x="33389" y="2020"/>
                </a:cubicBezTo>
                <a:cubicBezTo>
                  <a:pt x="33179" y="2020"/>
                  <a:pt x="32975" y="2062"/>
                  <a:pt x="32784" y="2145"/>
                </a:cubicBezTo>
                <a:cubicBezTo>
                  <a:pt x="32559" y="2059"/>
                  <a:pt x="32366" y="2020"/>
                  <a:pt x="32176" y="2020"/>
                </a:cubicBezTo>
                <a:cubicBezTo>
                  <a:pt x="32017" y="2020"/>
                  <a:pt x="31861" y="2044"/>
                  <a:pt x="31711" y="2091"/>
                </a:cubicBezTo>
                <a:cubicBezTo>
                  <a:pt x="31746" y="2051"/>
                  <a:pt x="31783" y="2012"/>
                  <a:pt x="31822" y="1974"/>
                </a:cubicBezTo>
                <a:cubicBezTo>
                  <a:pt x="32241" y="1559"/>
                  <a:pt x="32798" y="1330"/>
                  <a:pt x="33391" y="1330"/>
                </a:cubicBezTo>
                <a:close/>
                <a:moveTo>
                  <a:pt x="21432" y="16709"/>
                </a:moveTo>
                <a:cubicBezTo>
                  <a:pt x="21432" y="16704"/>
                  <a:pt x="21432" y="16704"/>
                  <a:pt x="21432" y="16704"/>
                </a:cubicBezTo>
                <a:cubicBezTo>
                  <a:pt x="21434" y="16703"/>
                  <a:pt x="21434" y="16703"/>
                  <a:pt x="21434" y="16703"/>
                </a:cubicBezTo>
                <a:cubicBezTo>
                  <a:pt x="21432" y="16702"/>
                  <a:pt x="21432" y="16702"/>
                  <a:pt x="21432" y="16702"/>
                </a:cubicBezTo>
                <a:cubicBezTo>
                  <a:pt x="21432" y="16697"/>
                  <a:pt x="21432" y="16697"/>
                  <a:pt x="21432" y="16697"/>
                </a:cubicBezTo>
                <a:cubicBezTo>
                  <a:pt x="21430" y="16104"/>
                  <a:pt x="21196" y="15547"/>
                  <a:pt x="20773" y="15127"/>
                </a:cubicBezTo>
                <a:cubicBezTo>
                  <a:pt x="20348" y="14707"/>
                  <a:pt x="19783" y="14475"/>
                  <a:pt x="19182" y="14475"/>
                </a:cubicBezTo>
                <a:cubicBezTo>
                  <a:pt x="18581" y="14475"/>
                  <a:pt x="18017" y="14707"/>
                  <a:pt x="17592" y="15127"/>
                </a:cubicBezTo>
                <a:cubicBezTo>
                  <a:pt x="17170" y="15545"/>
                  <a:pt x="16936" y="16100"/>
                  <a:pt x="16933" y="16690"/>
                </a:cubicBezTo>
                <a:cubicBezTo>
                  <a:pt x="16933" y="16702"/>
                  <a:pt x="16933" y="16702"/>
                  <a:pt x="16933" y="16702"/>
                </a:cubicBezTo>
                <a:cubicBezTo>
                  <a:pt x="16930" y="16703"/>
                  <a:pt x="16930" y="16703"/>
                  <a:pt x="16930" y="16703"/>
                </a:cubicBezTo>
                <a:cubicBezTo>
                  <a:pt x="16933" y="16704"/>
                  <a:pt x="16933" y="16704"/>
                  <a:pt x="16933" y="16704"/>
                </a:cubicBezTo>
                <a:cubicBezTo>
                  <a:pt x="16933" y="16716"/>
                  <a:pt x="16933" y="16716"/>
                  <a:pt x="16933" y="16716"/>
                </a:cubicBezTo>
                <a:cubicBezTo>
                  <a:pt x="16936" y="17306"/>
                  <a:pt x="17170" y="17861"/>
                  <a:pt x="17592" y="18279"/>
                </a:cubicBezTo>
                <a:cubicBezTo>
                  <a:pt x="18017" y="18699"/>
                  <a:pt x="18581" y="18931"/>
                  <a:pt x="19182" y="18931"/>
                </a:cubicBezTo>
                <a:cubicBezTo>
                  <a:pt x="19783" y="18931"/>
                  <a:pt x="20348" y="18699"/>
                  <a:pt x="20773" y="18279"/>
                </a:cubicBezTo>
                <a:cubicBezTo>
                  <a:pt x="21196" y="17859"/>
                  <a:pt x="21430" y="17302"/>
                  <a:pt x="21432" y="16709"/>
                </a:cubicBezTo>
                <a:close/>
                <a:moveTo>
                  <a:pt x="20899" y="18096"/>
                </a:moveTo>
                <a:cubicBezTo>
                  <a:pt x="20738" y="18153"/>
                  <a:pt x="20569" y="18182"/>
                  <a:pt x="20397" y="18182"/>
                </a:cubicBezTo>
                <a:cubicBezTo>
                  <a:pt x="20220" y="18182"/>
                  <a:pt x="20040" y="18147"/>
                  <a:pt x="19832" y="18071"/>
                </a:cubicBezTo>
                <a:cubicBezTo>
                  <a:pt x="20088" y="17969"/>
                  <a:pt x="20366" y="17817"/>
                  <a:pt x="20686" y="17643"/>
                </a:cubicBezTo>
                <a:cubicBezTo>
                  <a:pt x="20690" y="17641"/>
                  <a:pt x="20690" y="17641"/>
                  <a:pt x="20690" y="17641"/>
                </a:cubicBezTo>
                <a:cubicBezTo>
                  <a:pt x="20876" y="17539"/>
                  <a:pt x="21087" y="17424"/>
                  <a:pt x="21317" y="17306"/>
                </a:cubicBezTo>
                <a:cubicBezTo>
                  <a:pt x="21234" y="17594"/>
                  <a:pt x="21090" y="17867"/>
                  <a:pt x="20899" y="18096"/>
                </a:cubicBezTo>
                <a:close/>
                <a:moveTo>
                  <a:pt x="19182" y="15607"/>
                </a:moveTo>
                <a:cubicBezTo>
                  <a:pt x="19009" y="15515"/>
                  <a:pt x="18809" y="15412"/>
                  <a:pt x="18617" y="15335"/>
                </a:cubicBezTo>
                <a:cubicBezTo>
                  <a:pt x="18824" y="15260"/>
                  <a:pt x="19004" y="15224"/>
                  <a:pt x="19181" y="15224"/>
                </a:cubicBezTo>
                <a:cubicBezTo>
                  <a:pt x="19184" y="15224"/>
                  <a:pt x="19184" y="15224"/>
                  <a:pt x="19184" y="15224"/>
                </a:cubicBezTo>
                <a:cubicBezTo>
                  <a:pt x="19361" y="15224"/>
                  <a:pt x="19540" y="15260"/>
                  <a:pt x="19748" y="15335"/>
                </a:cubicBezTo>
                <a:cubicBezTo>
                  <a:pt x="19556" y="15412"/>
                  <a:pt x="19355" y="15515"/>
                  <a:pt x="19182" y="15607"/>
                </a:cubicBezTo>
                <a:close/>
                <a:moveTo>
                  <a:pt x="19789" y="15351"/>
                </a:moveTo>
                <a:cubicBezTo>
                  <a:pt x="20212" y="15538"/>
                  <a:pt x="20527" y="15913"/>
                  <a:pt x="20635" y="16359"/>
                </a:cubicBezTo>
                <a:cubicBezTo>
                  <a:pt x="20177" y="16148"/>
                  <a:pt x="19803" y="15945"/>
                  <a:pt x="19473" y="15765"/>
                </a:cubicBezTo>
                <a:cubicBezTo>
                  <a:pt x="19457" y="15756"/>
                  <a:pt x="19457" y="15756"/>
                  <a:pt x="19457" y="15756"/>
                </a:cubicBezTo>
                <a:cubicBezTo>
                  <a:pt x="19373" y="15710"/>
                  <a:pt x="19292" y="15666"/>
                  <a:pt x="19214" y="15624"/>
                </a:cubicBezTo>
                <a:cubicBezTo>
                  <a:pt x="19391" y="15530"/>
                  <a:pt x="19595" y="15426"/>
                  <a:pt x="19789" y="15351"/>
                </a:cubicBezTo>
                <a:close/>
                <a:moveTo>
                  <a:pt x="19151" y="15624"/>
                </a:moveTo>
                <a:cubicBezTo>
                  <a:pt x="19070" y="15667"/>
                  <a:pt x="18986" y="15713"/>
                  <a:pt x="18900" y="15760"/>
                </a:cubicBezTo>
                <a:cubicBezTo>
                  <a:pt x="18891" y="15765"/>
                  <a:pt x="18891" y="15765"/>
                  <a:pt x="18891" y="15765"/>
                </a:cubicBezTo>
                <a:cubicBezTo>
                  <a:pt x="18561" y="15945"/>
                  <a:pt x="18187" y="16149"/>
                  <a:pt x="17730" y="16359"/>
                </a:cubicBezTo>
                <a:cubicBezTo>
                  <a:pt x="17838" y="15913"/>
                  <a:pt x="18152" y="15538"/>
                  <a:pt x="18576" y="15351"/>
                </a:cubicBezTo>
                <a:cubicBezTo>
                  <a:pt x="18769" y="15426"/>
                  <a:pt x="18974" y="15530"/>
                  <a:pt x="19151" y="15624"/>
                </a:cubicBezTo>
                <a:close/>
                <a:moveTo>
                  <a:pt x="18906" y="15791"/>
                </a:moveTo>
                <a:cubicBezTo>
                  <a:pt x="18909" y="15789"/>
                  <a:pt x="18909" y="15789"/>
                  <a:pt x="18909" y="15789"/>
                </a:cubicBezTo>
                <a:cubicBezTo>
                  <a:pt x="19003" y="15737"/>
                  <a:pt x="19095" y="15688"/>
                  <a:pt x="19182" y="15641"/>
                </a:cubicBezTo>
                <a:cubicBezTo>
                  <a:pt x="19270" y="15687"/>
                  <a:pt x="19361" y="15737"/>
                  <a:pt x="19455" y="15788"/>
                </a:cubicBezTo>
                <a:cubicBezTo>
                  <a:pt x="19459" y="15791"/>
                  <a:pt x="19459" y="15791"/>
                  <a:pt x="19459" y="15791"/>
                </a:cubicBezTo>
                <a:cubicBezTo>
                  <a:pt x="19795" y="15974"/>
                  <a:pt x="20175" y="16181"/>
                  <a:pt x="20643" y="16395"/>
                </a:cubicBezTo>
                <a:cubicBezTo>
                  <a:pt x="20665" y="16496"/>
                  <a:pt x="20676" y="16600"/>
                  <a:pt x="20676" y="16703"/>
                </a:cubicBezTo>
                <a:cubicBezTo>
                  <a:pt x="20676" y="16806"/>
                  <a:pt x="20665" y="16910"/>
                  <a:pt x="20643" y="17011"/>
                </a:cubicBezTo>
                <a:cubicBezTo>
                  <a:pt x="20176" y="17224"/>
                  <a:pt x="19796" y="17432"/>
                  <a:pt x="19459" y="17615"/>
                </a:cubicBezTo>
                <a:cubicBezTo>
                  <a:pt x="19363" y="17668"/>
                  <a:pt x="19271" y="17718"/>
                  <a:pt x="19182" y="17765"/>
                </a:cubicBezTo>
                <a:cubicBezTo>
                  <a:pt x="19093" y="17718"/>
                  <a:pt x="19001" y="17668"/>
                  <a:pt x="18906" y="17615"/>
                </a:cubicBezTo>
                <a:cubicBezTo>
                  <a:pt x="18570" y="17432"/>
                  <a:pt x="18190" y="17225"/>
                  <a:pt x="17722" y="17011"/>
                </a:cubicBezTo>
                <a:cubicBezTo>
                  <a:pt x="17700" y="16910"/>
                  <a:pt x="17689" y="16806"/>
                  <a:pt x="17689" y="16703"/>
                </a:cubicBezTo>
                <a:cubicBezTo>
                  <a:pt x="17689" y="16600"/>
                  <a:pt x="17700" y="16496"/>
                  <a:pt x="17722" y="16395"/>
                </a:cubicBezTo>
                <a:cubicBezTo>
                  <a:pt x="18190" y="16181"/>
                  <a:pt x="18570" y="15974"/>
                  <a:pt x="18906" y="15791"/>
                </a:cubicBezTo>
                <a:close/>
                <a:moveTo>
                  <a:pt x="18891" y="17642"/>
                </a:moveTo>
                <a:cubicBezTo>
                  <a:pt x="18913" y="17654"/>
                  <a:pt x="18913" y="17654"/>
                  <a:pt x="18913" y="17654"/>
                </a:cubicBezTo>
                <a:cubicBezTo>
                  <a:pt x="18995" y="17698"/>
                  <a:pt x="19074" y="17741"/>
                  <a:pt x="19151" y="17782"/>
                </a:cubicBezTo>
                <a:cubicBezTo>
                  <a:pt x="18974" y="17876"/>
                  <a:pt x="18769" y="17980"/>
                  <a:pt x="18576" y="18055"/>
                </a:cubicBezTo>
                <a:cubicBezTo>
                  <a:pt x="18152" y="17868"/>
                  <a:pt x="17838" y="17493"/>
                  <a:pt x="17730" y="17047"/>
                </a:cubicBezTo>
                <a:cubicBezTo>
                  <a:pt x="18187" y="17258"/>
                  <a:pt x="18561" y="17461"/>
                  <a:pt x="18891" y="17642"/>
                </a:cubicBezTo>
                <a:close/>
                <a:moveTo>
                  <a:pt x="19182" y="17799"/>
                </a:moveTo>
                <a:cubicBezTo>
                  <a:pt x="19355" y="17891"/>
                  <a:pt x="19556" y="17995"/>
                  <a:pt x="19748" y="18071"/>
                </a:cubicBezTo>
                <a:cubicBezTo>
                  <a:pt x="19540" y="18146"/>
                  <a:pt x="19361" y="18182"/>
                  <a:pt x="19184" y="18182"/>
                </a:cubicBezTo>
                <a:cubicBezTo>
                  <a:pt x="19181" y="18182"/>
                  <a:pt x="19181" y="18182"/>
                  <a:pt x="19181" y="18182"/>
                </a:cubicBezTo>
                <a:cubicBezTo>
                  <a:pt x="19004" y="18182"/>
                  <a:pt x="18824" y="18146"/>
                  <a:pt x="18617" y="18071"/>
                </a:cubicBezTo>
                <a:cubicBezTo>
                  <a:pt x="18809" y="17995"/>
                  <a:pt x="19009" y="17891"/>
                  <a:pt x="19182" y="17799"/>
                </a:cubicBezTo>
                <a:close/>
                <a:moveTo>
                  <a:pt x="19214" y="17782"/>
                </a:moveTo>
                <a:cubicBezTo>
                  <a:pt x="19294" y="17740"/>
                  <a:pt x="19376" y="17695"/>
                  <a:pt x="19461" y="17648"/>
                </a:cubicBezTo>
                <a:cubicBezTo>
                  <a:pt x="19474" y="17641"/>
                  <a:pt x="19474" y="17641"/>
                  <a:pt x="19474" y="17641"/>
                </a:cubicBezTo>
                <a:cubicBezTo>
                  <a:pt x="19804" y="17461"/>
                  <a:pt x="20177" y="17258"/>
                  <a:pt x="20635" y="17047"/>
                </a:cubicBezTo>
                <a:cubicBezTo>
                  <a:pt x="20527" y="17493"/>
                  <a:pt x="20212" y="17868"/>
                  <a:pt x="19789" y="18055"/>
                </a:cubicBezTo>
                <a:cubicBezTo>
                  <a:pt x="19595" y="17980"/>
                  <a:pt x="19391" y="17876"/>
                  <a:pt x="19214" y="17782"/>
                </a:cubicBezTo>
                <a:close/>
                <a:moveTo>
                  <a:pt x="21402" y="16727"/>
                </a:moveTo>
                <a:cubicBezTo>
                  <a:pt x="21400" y="16909"/>
                  <a:pt x="21375" y="17091"/>
                  <a:pt x="21328" y="17267"/>
                </a:cubicBezTo>
                <a:cubicBezTo>
                  <a:pt x="21088" y="17390"/>
                  <a:pt x="20869" y="17509"/>
                  <a:pt x="20674" y="17615"/>
                </a:cubicBezTo>
                <a:cubicBezTo>
                  <a:pt x="20447" y="17739"/>
                  <a:pt x="20244" y="17850"/>
                  <a:pt x="20055" y="17940"/>
                </a:cubicBezTo>
                <a:cubicBezTo>
                  <a:pt x="20366" y="17725"/>
                  <a:pt x="20586" y="17402"/>
                  <a:pt x="20669" y="17032"/>
                </a:cubicBezTo>
                <a:cubicBezTo>
                  <a:pt x="20914" y="16920"/>
                  <a:pt x="21154" y="16820"/>
                  <a:pt x="21402" y="16725"/>
                </a:cubicBezTo>
                <a:lnTo>
                  <a:pt x="21402" y="16727"/>
                </a:lnTo>
                <a:close/>
                <a:moveTo>
                  <a:pt x="20677" y="16411"/>
                </a:moveTo>
                <a:cubicBezTo>
                  <a:pt x="20910" y="16516"/>
                  <a:pt x="21139" y="16612"/>
                  <a:pt x="21376" y="16703"/>
                </a:cubicBezTo>
                <a:cubicBezTo>
                  <a:pt x="21139" y="16794"/>
                  <a:pt x="20910" y="16890"/>
                  <a:pt x="20677" y="16995"/>
                </a:cubicBezTo>
                <a:cubicBezTo>
                  <a:pt x="20696" y="16899"/>
                  <a:pt x="20706" y="16801"/>
                  <a:pt x="20706" y="16703"/>
                </a:cubicBezTo>
                <a:cubicBezTo>
                  <a:pt x="20706" y="16605"/>
                  <a:pt x="20696" y="16507"/>
                  <a:pt x="20677" y="16411"/>
                </a:cubicBezTo>
                <a:close/>
                <a:moveTo>
                  <a:pt x="21402" y="16681"/>
                </a:moveTo>
                <a:cubicBezTo>
                  <a:pt x="21402" y="16681"/>
                  <a:pt x="21402" y="16681"/>
                  <a:pt x="21402" y="16681"/>
                </a:cubicBezTo>
                <a:cubicBezTo>
                  <a:pt x="21154" y="16586"/>
                  <a:pt x="20914" y="16486"/>
                  <a:pt x="20669" y="16375"/>
                </a:cubicBezTo>
                <a:cubicBezTo>
                  <a:pt x="20586" y="16004"/>
                  <a:pt x="20366" y="15681"/>
                  <a:pt x="20055" y="15466"/>
                </a:cubicBezTo>
                <a:cubicBezTo>
                  <a:pt x="20243" y="15556"/>
                  <a:pt x="20445" y="15666"/>
                  <a:pt x="20672" y="15789"/>
                </a:cubicBezTo>
                <a:cubicBezTo>
                  <a:pt x="20674" y="15791"/>
                  <a:pt x="20674" y="15791"/>
                  <a:pt x="20674" y="15791"/>
                </a:cubicBezTo>
                <a:cubicBezTo>
                  <a:pt x="20867" y="15896"/>
                  <a:pt x="21086" y="16016"/>
                  <a:pt x="21328" y="16139"/>
                </a:cubicBezTo>
                <a:cubicBezTo>
                  <a:pt x="21375" y="16315"/>
                  <a:pt x="21400" y="16497"/>
                  <a:pt x="21402" y="16681"/>
                </a:cubicBezTo>
                <a:close/>
                <a:moveTo>
                  <a:pt x="21317" y="16100"/>
                </a:moveTo>
                <a:cubicBezTo>
                  <a:pt x="21087" y="15982"/>
                  <a:pt x="20876" y="15867"/>
                  <a:pt x="20688" y="15764"/>
                </a:cubicBezTo>
                <a:cubicBezTo>
                  <a:pt x="20367" y="15589"/>
                  <a:pt x="20089" y="15437"/>
                  <a:pt x="19831" y="15335"/>
                </a:cubicBezTo>
                <a:cubicBezTo>
                  <a:pt x="20040" y="15259"/>
                  <a:pt x="20220" y="15224"/>
                  <a:pt x="20397" y="15224"/>
                </a:cubicBezTo>
                <a:cubicBezTo>
                  <a:pt x="20570" y="15224"/>
                  <a:pt x="20739" y="15253"/>
                  <a:pt x="20899" y="15310"/>
                </a:cubicBezTo>
                <a:cubicBezTo>
                  <a:pt x="21090" y="15540"/>
                  <a:pt x="21234" y="15812"/>
                  <a:pt x="21317" y="16100"/>
                </a:cubicBezTo>
                <a:close/>
                <a:moveTo>
                  <a:pt x="17613" y="15149"/>
                </a:moveTo>
                <a:cubicBezTo>
                  <a:pt x="18032" y="14733"/>
                  <a:pt x="18589" y="14505"/>
                  <a:pt x="19182" y="14505"/>
                </a:cubicBezTo>
                <a:cubicBezTo>
                  <a:pt x="19775" y="14505"/>
                  <a:pt x="20333" y="14733"/>
                  <a:pt x="20752" y="15149"/>
                </a:cubicBezTo>
                <a:cubicBezTo>
                  <a:pt x="20790" y="15186"/>
                  <a:pt x="20827" y="15226"/>
                  <a:pt x="20862" y="15266"/>
                </a:cubicBezTo>
                <a:cubicBezTo>
                  <a:pt x="20712" y="15218"/>
                  <a:pt x="20556" y="15194"/>
                  <a:pt x="20397" y="15194"/>
                </a:cubicBezTo>
                <a:cubicBezTo>
                  <a:pt x="20208" y="15194"/>
                  <a:pt x="20014" y="15234"/>
                  <a:pt x="19790" y="15319"/>
                </a:cubicBezTo>
                <a:cubicBezTo>
                  <a:pt x="19598" y="15236"/>
                  <a:pt x="19395" y="15194"/>
                  <a:pt x="19184" y="15194"/>
                </a:cubicBezTo>
                <a:cubicBezTo>
                  <a:pt x="19180" y="15194"/>
                  <a:pt x="19180" y="15194"/>
                  <a:pt x="19180" y="15194"/>
                </a:cubicBezTo>
                <a:cubicBezTo>
                  <a:pt x="18970" y="15194"/>
                  <a:pt x="18766" y="15237"/>
                  <a:pt x="18575" y="15319"/>
                </a:cubicBezTo>
                <a:cubicBezTo>
                  <a:pt x="18350" y="15234"/>
                  <a:pt x="18157" y="15194"/>
                  <a:pt x="17968" y="15194"/>
                </a:cubicBezTo>
                <a:cubicBezTo>
                  <a:pt x="17809" y="15194"/>
                  <a:pt x="17652" y="15218"/>
                  <a:pt x="17502" y="15266"/>
                </a:cubicBezTo>
                <a:cubicBezTo>
                  <a:pt x="17537" y="15226"/>
                  <a:pt x="17574" y="15187"/>
                  <a:pt x="17613" y="15149"/>
                </a:cubicBezTo>
                <a:close/>
                <a:moveTo>
                  <a:pt x="17465" y="15310"/>
                </a:moveTo>
                <a:cubicBezTo>
                  <a:pt x="17626" y="15253"/>
                  <a:pt x="17795" y="15224"/>
                  <a:pt x="17968" y="15224"/>
                </a:cubicBezTo>
                <a:cubicBezTo>
                  <a:pt x="18145" y="15224"/>
                  <a:pt x="18325" y="15259"/>
                  <a:pt x="18533" y="15335"/>
                </a:cubicBezTo>
                <a:cubicBezTo>
                  <a:pt x="18276" y="15437"/>
                  <a:pt x="17998" y="15589"/>
                  <a:pt x="17676" y="15765"/>
                </a:cubicBezTo>
                <a:cubicBezTo>
                  <a:pt x="17673" y="15767"/>
                  <a:pt x="17673" y="15767"/>
                  <a:pt x="17673" y="15767"/>
                </a:cubicBezTo>
                <a:cubicBezTo>
                  <a:pt x="17487" y="15868"/>
                  <a:pt x="17277" y="15982"/>
                  <a:pt x="17048" y="16100"/>
                </a:cubicBezTo>
                <a:cubicBezTo>
                  <a:pt x="17131" y="15812"/>
                  <a:pt x="17275" y="15540"/>
                  <a:pt x="17465" y="15310"/>
                </a:cubicBezTo>
                <a:close/>
                <a:moveTo>
                  <a:pt x="17037" y="16139"/>
                </a:moveTo>
                <a:cubicBezTo>
                  <a:pt x="17277" y="16016"/>
                  <a:pt x="17496" y="15897"/>
                  <a:pt x="17691" y="15791"/>
                </a:cubicBezTo>
                <a:cubicBezTo>
                  <a:pt x="17918" y="15667"/>
                  <a:pt x="18120" y="15556"/>
                  <a:pt x="18310" y="15466"/>
                </a:cubicBezTo>
                <a:cubicBezTo>
                  <a:pt x="17999" y="15681"/>
                  <a:pt x="17779" y="16004"/>
                  <a:pt x="17696" y="16375"/>
                </a:cubicBezTo>
                <a:cubicBezTo>
                  <a:pt x="17451" y="16486"/>
                  <a:pt x="17211" y="16586"/>
                  <a:pt x="16963" y="16681"/>
                </a:cubicBezTo>
                <a:cubicBezTo>
                  <a:pt x="16965" y="16498"/>
                  <a:pt x="16990" y="16316"/>
                  <a:pt x="17037" y="16139"/>
                </a:cubicBezTo>
                <a:close/>
                <a:moveTo>
                  <a:pt x="17688" y="16995"/>
                </a:moveTo>
                <a:cubicBezTo>
                  <a:pt x="17455" y="16890"/>
                  <a:pt x="17226" y="16794"/>
                  <a:pt x="16988" y="16703"/>
                </a:cubicBezTo>
                <a:cubicBezTo>
                  <a:pt x="17226" y="16612"/>
                  <a:pt x="17455" y="16516"/>
                  <a:pt x="17688" y="16411"/>
                </a:cubicBezTo>
                <a:cubicBezTo>
                  <a:pt x="17669" y="16507"/>
                  <a:pt x="17659" y="16605"/>
                  <a:pt x="17659" y="16703"/>
                </a:cubicBezTo>
                <a:cubicBezTo>
                  <a:pt x="17659" y="16801"/>
                  <a:pt x="17669" y="16899"/>
                  <a:pt x="17688" y="16995"/>
                </a:cubicBezTo>
                <a:close/>
                <a:moveTo>
                  <a:pt x="16963" y="16725"/>
                </a:moveTo>
                <a:cubicBezTo>
                  <a:pt x="17211" y="16820"/>
                  <a:pt x="17451" y="16920"/>
                  <a:pt x="17696" y="17032"/>
                </a:cubicBezTo>
                <a:cubicBezTo>
                  <a:pt x="17779" y="17402"/>
                  <a:pt x="17999" y="17725"/>
                  <a:pt x="18310" y="17940"/>
                </a:cubicBezTo>
                <a:cubicBezTo>
                  <a:pt x="18121" y="17850"/>
                  <a:pt x="17918" y="17740"/>
                  <a:pt x="17691" y="17615"/>
                </a:cubicBezTo>
                <a:cubicBezTo>
                  <a:pt x="17498" y="17510"/>
                  <a:pt x="17279" y="17391"/>
                  <a:pt x="17037" y="17267"/>
                </a:cubicBezTo>
                <a:cubicBezTo>
                  <a:pt x="16990" y="17090"/>
                  <a:pt x="16965" y="16908"/>
                  <a:pt x="16963" y="16725"/>
                </a:cubicBezTo>
                <a:close/>
                <a:moveTo>
                  <a:pt x="17048" y="17306"/>
                </a:moveTo>
                <a:cubicBezTo>
                  <a:pt x="17276" y="17423"/>
                  <a:pt x="17485" y="17537"/>
                  <a:pt x="17670" y="17638"/>
                </a:cubicBezTo>
                <a:cubicBezTo>
                  <a:pt x="17678" y="17642"/>
                  <a:pt x="17678" y="17642"/>
                  <a:pt x="17678" y="17642"/>
                </a:cubicBezTo>
                <a:cubicBezTo>
                  <a:pt x="17998" y="17817"/>
                  <a:pt x="18276" y="17969"/>
                  <a:pt x="18533" y="18071"/>
                </a:cubicBezTo>
                <a:cubicBezTo>
                  <a:pt x="18325" y="18147"/>
                  <a:pt x="18145" y="18182"/>
                  <a:pt x="17968" y="18182"/>
                </a:cubicBezTo>
                <a:cubicBezTo>
                  <a:pt x="17795" y="18182"/>
                  <a:pt x="17626" y="18153"/>
                  <a:pt x="17465" y="18096"/>
                </a:cubicBezTo>
                <a:cubicBezTo>
                  <a:pt x="17275" y="17866"/>
                  <a:pt x="17131" y="17594"/>
                  <a:pt x="17048" y="17306"/>
                </a:cubicBezTo>
                <a:close/>
                <a:moveTo>
                  <a:pt x="19182" y="18901"/>
                </a:moveTo>
                <a:cubicBezTo>
                  <a:pt x="18589" y="18901"/>
                  <a:pt x="18032" y="18673"/>
                  <a:pt x="17613" y="18258"/>
                </a:cubicBezTo>
                <a:cubicBezTo>
                  <a:pt x="17575" y="18220"/>
                  <a:pt x="17538" y="18180"/>
                  <a:pt x="17502" y="18140"/>
                </a:cubicBezTo>
                <a:cubicBezTo>
                  <a:pt x="17652" y="18188"/>
                  <a:pt x="17809" y="18212"/>
                  <a:pt x="17968" y="18212"/>
                </a:cubicBezTo>
                <a:cubicBezTo>
                  <a:pt x="18157" y="18212"/>
                  <a:pt x="18350" y="18172"/>
                  <a:pt x="18575" y="18087"/>
                </a:cubicBezTo>
                <a:cubicBezTo>
                  <a:pt x="18766" y="18170"/>
                  <a:pt x="18970" y="18212"/>
                  <a:pt x="19181" y="18212"/>
                </a:cubicBezTo>
                <a:cubicBezTo>
                  <a:pt x="19184" y="18212"/>
                  <a:pt x="19184" y="18212"/>
                  <a:pt x="19184" y="18212"/>
                </a:cubicBezTo>
                <a:cubicBezTo>
                  <a:pt x="19394" y="18212"/>
                  <a:pt x="19597" y="18170"/>
                  <a:pt x="19790" y="18087"/>
                </a:cubicBezTo>
                <a:cubicBezTo>
                  <a:pt x="20015" y="18172"/>
                  <a:pt x="20208" y="18212"/>
                  <a:pt x="20397" y="18212"/>
                </a:cubicBezTo>
                <a:cubicBezTo>
                  <a:pt x="20556" y="18212"/>
                  <a:pt x="20712" y="18188"/>
                  <a:pt x="20862" y="18140"/>
                </a:cubicBezTo>
                <a:cubicBezTo>
                  <a:pt x="20827" y="18180"/>
                  <a:pt x="20790" y="18220"/>
                  <a:pt x="20752" y="18258"/>
                </a:cubicBezTo>
                <a:cubicBezTo>
                  <a:pt x="20333" y="18673"/>
                  <a:pt x="19775" y="18901"/>
                  <a:pt x="19182" y="18901"/>
                </a:cubicBezTo>
                <a:close/>
                <a:moveTo>
                  <a:pt x="30549" y="1372"/>
                </a:moveTo>
                <a:cubicBezTo>
                  <a:pt x="31150" y="1372"/>
                  <a:pt x="31715" y="1140"/>
                  <a:pt x="32140" y="719"/>
                </a:cubicBezTo>
                <a:cubicBezTo>
                  <a:pt x="32352" y="510"/>
                  <a:pt x="32516" y="266"/>
                  <a:pt x="32627" y="0"/>
                </a:cubicBezTo>
                <a:cubicBezTo>
                  <a:pt x="32593" y="0"/>
                  <a:pt x="32593" y="0"/>
                  <a:pt x="32593" y="0"/>
                </a:cubicBezTo>
                <a:cubicBezTo>
                  <a:pt x="32510" y="193"/>
                  <a:pt x="32400" y="376"/>
                  <a:pt x="32267" y="537"/>
                </a:cubicBezTo>
                <a:cubicBezTo>
                  <a:pt x="32106" y="594"/>
                  <a:pt x="31936" y="623"/>
                  <a:pt x="31764" y="623"/>
                </a:cubicBezTo>
                <a:cubicBezTo>
                  <a:pt x="31587" y="623"/>
                  <a:pt x="31407" y="587"/>
                  <a:pt x="31199" y="511"/>
                </a:cubicBezTo>
                <a:cubicBezTo>
                  <a:pt x="31456" y="409"/>
                  <a:pt x="31734" y="257"/>
                  <a:pt x="32057" y="81"/>
                </a:cubicBezTo>
                <a:cubicBezTo>
                  <a:pt x="32105" y="55"/>
                  <a:pt x="32155" y="28"/>
                  <a:pt x="32206" y="0"/>
                </a:cubicBezTo>
                <a:cubicBezTo>
                  <a:pt x="32144" y="0"/>
                  <a:pt x="32144" y="0"/>
                  <a:pt x="32144" y="0"/>
                </a:cubicBezTo>
                <a:cubicBezTo>
                  <a:pt x="32109" y="19"/>
                  <a:pt x="32074" y="38"/>
                  <a:pt x="32041" y="56"/>
                </a:cubicBezTo>
                <a:cubicBezTo>
                  <a:pt x="31814" y="180"/>
                  <a:pt x="31611" y="291"/>
                  <a:pt x="31422" y="381"/>
                </a:cubicBezTo>
                <a:cubicBezTo>
                  <a:pt x="31572" y="277"/>
                  <a:pt x="31701" y="147"/>
                  <a:pt x="31803" y="0"/>
                </a:cubicBezTo>
                <a:cubicBezTo>
                  <a:pt x="31766" y="0"/>
                  <a:pt x="31766" y="0"/>
                  <a:pt x="31766" y="0"/>
                </a:cubicBezTo>
                <a:cubicBezTo>
                  <a:pt x="31612" y="214"/>
                  <a:pt x="31403" y="387"/>
                  <a:pt x="31156" y="495"/>
                </a:cubicBezTo>
                <a:cubicBezTo>
                  <a:pt x="30962" y="421"/>
                  <a:pt x="30758" y="317"/>
                  <a:pt x="30581" y="223"/>
                </a:cubicBezTo>
                <a:cubicBezTo>
                  <a:pt x="30665" y="178"/>
                  <a:pt x="30751" y="131"/>
                  <a:pt x="30841" y="82"/>
                </a:cubicBezTo>
                <a:cubicBezTo>
                  <a:pt x="30890" y="55"/>
                  <a:pt x="30940" y="28"/>
                  <a:pt x="30991" y="0"/>
                </a:cubicBezTo>
                <a:cubicBezTo>
                  <a:pt x="30929" y="0"/>
                  <a:pt x="30929" y="0"/>
                  <a:pt x="30929" y="0"/>
                </a:cubicBezTo>
                <a:cubicBezTo>
                  <a:pt x="30894" y="19"/>
                  <a:pt x="30860" y="38"/>
                  <a:pt x="30826" y="56"/>
                </a:cubicBezTo>
                <a:cubicBezTo>
                  <a:pt x="30804" y="68"/>
                  <a:pt x="30804" y="68"/>
                  <a:pt x="30804" y="68"/>
                </a:cubicBezTo>
                <a:cubicBezTo>
                  <a:pt x="30716" y="116"/>
                  <a:pt x="30631" y="162"/>
                  <a:pt x="30549" y="206"/>
                </a:cubicBezTo>
                <a:cubicBezTo>
                  <a:pt x="30461" y="158"/>
                  <a:pt x="30368" y="108"/>
                  <a:pt x="30273" y="56"/>
                </a:cubicBezTo>
                <a:cubicBezTo>
                  <a:pt x="30239" y="38"/>
                  <a:pt x="30205" y="19"/>
                  <a:pt x="30170" y="0"/>
                </a:cubicBezTo>
                <a:cubicBezTo>
                  <a:pt x="30108" y="0"/>
                  <a:pt x="30108" y="0"/>
                  <a:pt x="30108" y="0"/>
                </a:cubicBezTo>
                <a:cubicBezTo>
                  <a:pt x="30159" y="28"/>
                  <a:pt x="30209" y="55"/>
                  <a:pt x="30258" y="82"/>
                </a:cubicBezTo>
                <a:cubicBezTo>
                  <a:pt x="30348" y="131"/>
                  <a:pt x="30434" y="178"/>
                  <a:pt x="30518" y="223"/>
                </a:cubicBezTo>
                <a:cubicBezTo>
                  <a:pt x="30341" y="317"/>
                  <a:pt x="30137" y="421"/>
                  <a:pt x="29943" y="495"/>
                </a:cubicBezTo>
                <a:cubicBezTo>
                  <a:pt x="29696" y="387"/>
                  <a:pt x="29487" y="214"/>
                  <a:pt x="29333" y="0"/>
                </a:cubicBezTo>
                <a:cubicBezTo>
                  <a:pt x="29296" y="0"/>
                  <a:pt x="29296" y="0"/>
                  <a:pt x="29296" y="0"/>
                </a:cubicBezTo>
                <a:cubicBezTo>
                  <a:pt x="29398" y="147"/>
                  <a:pt x="29527" y="277"/>
                  <a:pt x="29677" y="381"/>
                </a:cubicBezTo>
                <a:cubicBezTo>
                  <a:pt x="29488" y="291"/>
                  <a:pt x="29286" y="180"/>
                  <a:pt x="29057" y="56"/>
                </a:cubicBezTo>
                <a:cubicBezTo>
                  <a:pt x="29024" y="38"/>
                  <a:pt x="28990" y="19"/>
                  <a:pt x="28955" y="0"/>
                </a:cubicBezTo>
                <a:cubicBezTo>
                  <a:pt x="28893" y="0"/>
                  <a:pt x="28893" y="0"/>
                  <a:pt x="28893" y="0"/>
                </a:cubicBezTo>
                <a:cubicBezTo>
                  <a:pt x="28945" y="28"/>
                  <a:pt x="28995" y="56"/>
                  <a:pt x="29044" y="82"/>
                </a:cubicBezTo>
                <a:cubicBezTo>
                  <a:pt x="29365" y="257"/>
                  <a:pt x="29643" y="409"/>
                  <a:pt x="29900" y="511"/>
                </a:cubicBezTo>
                <a:cubicBezTo>
                  <a:pt x="29692" y="587"/>
                  <a:pt x="29512" y="623"/>
                  <a:pt x="29335" y="623"/>
                </a:cubicBezTo>
                <a:cubicBezTo>
                  <a:pt x="29162" y="623"/>
                  <a:pt x="28993" y="594"/>
                  <a:pt x="28832" y="537"/>
                </a:cubicBezTo>
                <a:cubicBezTo>
                  <a:pt x="28699" y="376"/>
                  <a:pt x="28589" y="193"/>
                  <a:pt x="28506" y="0"/>
                </a:cubicBezTo>
                <a:cubicBezTo>
                  <a:pt x="28472" y="0"/>
                  <a:pt x="28472" y="0"/>
                  <a:pt x="28472" y="0"/>
                </a:cubicBezTo>
                <a:cubicBezTo>
                  <a:pt x="28583" y="266"/>
                  <a:pt x="28747" y="510"/>
                  <a:pt x="28959" y="719"/>
                </a:cubicBezTo>
                <a:cubicBezTo>
                  <a:pt x="29384" y="1140"/>
                  <a:pt x="29949" y="1372"/>
                  <a:pt x="30549" y="1372"/>
                </a:cubicBezTo>
                <a:close/>
                <a:moveTo>
                  <a:pt x="30549" y="240"/>
                </a:moveTo>
                <a:cubicBezTo>
                  <a:pt x="30722" y="332"/>
                  <a:pt x="30923" y="435"/>
                  <a:pt x="31115" y="511"/>
                </a:cubicBezTo>
                <a:cubicBezTo>
                  <a:pt x="30908" y="587"/>
                  <a:pt x="30728" y="622"/>
                  <a:pt x="30551" y="623"/>
                </a:cubicBezTo>
                <a:cubicBezTo>
                  <a:pt x="30548" y="623"/>
                  <a:pt x="30548" y="623"/>
                  <a:pt x="30548" y="623"/>
                </a:cubicBezTo>
                <a:cubicBezTo>
                  <a:pt x="30371" y="622"/>
                  <a:pt x="30191" y="587"/>
                  <a:pt x="29984" y="511"/>
                </a:cubicBezTo>
                <a:cubicBezTo>
                  <a:pt x="30176" y="435"/>
                  <a:pt x="30376" y="332"/>
                  <a:pt x="30549" y="240"/>
                </a:cubicBezTo>
                <a:close/>
                <a:moveTo>
                  <a:pt x="29335" y="652"/>
                </a:moveTo>
                <a:cubicBezTo>
                  <a:pt x="29524" y="652"/>
                  <a:pt x="29717" y="613"/>
                  <a:pt x="29942" y="528"/>
                </a:cubicBezTo>
                <a:cubicBezTo>
                  <a:pt x="30133" y="610"/>
                  <a:pt x="30337" y="652"/>
                  <a:pt x="30548" y="652"/>
                </a:cubicBezTo>
                <a:cubicBezTo>
                  <a:pt x="30551" y="652"/>
                  <a:pt x="30551" y="652"/>
                  <a:pt x="30551" y="652"/>
                </a:cubicBezTo>
                <a:cubicBezTo>
                  <a:pt x="30761" y="652"/>
                  <a:pt x="30964" y="610"/>
                  <a:pt x="31157" y="528"/>
                </a:cubicBezTo>
                <a:cubicBezTo>
                  <a:pt x="31382" y="613"/>
                  <a:pt x="31575" y="652"/>
                  <a:pt x="31764" y="652"/>
                </a:cubicBezTo>
                <a:cubicBezTo>
                  <a:pt x="31923" y="652"/>
                  <a:pt x="32079" y="628"/>
                  <a:pt x="32229" y="581"/>
                </a:cubicBezTo>
                <a:cubicBezTo>
                  <a:pt x="32194" y="621"/>
                  <a:pt x="32157" y="660"/>
                  <a:pt x="32119" y="698"/>
                </a:cubicBezTo>
                <a:cubicBezTo>
                  <a:pt x="31700" y="1113"/>
                  <a:pt x="31142" y="1342"/>
                  <a:pt x="30549" y="1342"/>
                </a:cubicBezTo>
                <a:cubicBezTo>
                  <a:pt x="29956" y="1342"/>
                  <a:pt x="29399" y="1113"/>
                  <a:pt x="28980" y="698"/>
                </a:cubicBezTo>
                <a:cubicBezTo>
                  <a:pt x="28942" y="660"/>
                  <a:pt x="28905" y="621"/>
                  <a:pt x="28869" y="581"/>
                </a:cubicBezTo>
                <a:cubicBezTo>
                  <a:pt x="29019" y="628"/>
                  <a:pt x="29176" y="652"/>
                  <a:pt x="29335" y="652"/>
                </a:cubicBezTo>
                <a:close/>
                <a:moveTo>
                  <a:pt x="19775" y="3501"/>
                </a:moveTo>
                <a:cubicBezTo>
                  <a:pt x="19774" y="3528"/>
                  <a:pt x="19774" y="3528"/>
                  <a:pt x="19774" y="3528"/>
                </a:cubicBezTo>
                <a:cubicBezTo>
                  <a:pt x="19772" y="3529"/>
                  <a:pt x="19772" y="3529"/>
                  <a:pt x="19772" y="3529"/>
                </a:cubicBezTo>
                <a:cubicBezTo>
                  <a:pt x="19774" y="3529"/>
                  <a:pt x="19774" y="3529"/>
                  <a:pt x="19774" y="3529"/>
                </a:cubicBezTo>
                <a:cubicBezTo>
                  <a:pt x="19775" y="3555"/>
                  <a:pt x="19775" y="3555"/>
                  <a:pt x="19775" y="3555"/>
                </a:cubicBezTo>
                <a:cubicBezTo>
                  <a:pt x="19781" y="4140"/>
                  <a:pt x="20015" y="4690"/>
                  <a:pt x="20433" y="5104"/>
                </a:cubicBezTo>
                <a:cubicBezTo>
                  <a:pt x="20858" y="5525"/>
                  <a:pt x="21423" y="5757"/>
                  <a:pt x="22024" y="5757"/>
                </a:cubicBezTo>
                <a:cubicBezTo>
                  <a:pt x="22625" y="5757"/>
                  <a:pt x="23190" y="5525"/>
                  <a:pt x="23615" y="5104"/>
                </a:cubicBezTo>
                <a:cubicBezTo>
                  <a:pt x="24037" y="4686"/>
                  <a:pt x="24271" y="4131"/>
                  <a:pt x="24274" y="3541"/>
                </a:cubicBezTo>
                <a:cubicBezTo>
                  <a:pt x="24274" y="3529"/>
                  <a:pt x="24274" y="3529"/>
                  <a:pt x="24274" y="3529"/>
                </a:cubicBezTo>
                <a:cubicBezTo>
                  <a:pt x="24276" y="3529"/>
                  <a:pt x="24276" y="3529"/>
                  <a:pt x="24276" y="3529"/>
                </a:cubicBezTo>
                <a:cubicBezTo>
                  <a:pt x="24274" y="3528"/>
                  <a:pt x="24274" y="3528"/>
                  <a:pt x="24274" y="3528"/>
                </a:cubicBezTo>
                <a:cubicBezTo>
                  <a:pt x="24274" y="3517"/>
                  <a:pt x="24274" y="3517"/>
                  <a:pt x="24274" y="3517"/>
                </a:cubicBezTo>
                <a:cubicBezTo>
                  <a:pt x="24271" y="2926"/>
                  <a:pt x="24037" y="2371"/>
                  <a:pt x="23615" y="1953"/>
                </a:cubicBezTo>
                <a:cubicBezTo>
                  <a:pt x="23190" y="1532"/>
                  <a:pt x="22625" y="1300"/>
                  <a:pt x="22024" y="1300"/>
                </a:cubicBezTo>
                <a:cubicBezTo>
                  <a:pt x="21423" y="1300"/>
                  <a:pt x="20858" y="1532"/>
                  <a:pt x="20433" y="1953"/>
                </a:cubicBezTo>
                <a:cubicBezTo>
                  <a:pt x="20015" y="2367"/>
                  <a:pt x="19781" y="2917"/>
                  <a:pt x="19775" y="3501"/>
                </a:cubicBezTo>
                <a:close/>
                <a:moveTo>
                  <a:pt x="20307" y="2135"/>
                </a:moveTo>
                <a:cubicBezTo>
                  <a:pt x="20468" y="2078"/>
                  <a:pt x="20637" y="2049"/>
                  <a:pt x="20809" y="2049"/>
                </a:cubicBezTo>
                <a:cubicBezTo>
                  <a:pt x="20986" y="2049"/>
                  <a:pt x="21167" y="2085"/>
                  <a:pt x="21375" y="2161"/>
                </a:cubicBezTo>
                <a:cubicBezTo>
                  <a:pt x="21118" y="2263"/>
                  <a:pt x="20839" y="2415"/>
                  <a:pt x="20518" y="2590"/>
                </a:cubicBezTo>
                <a:cubicBezTo>
                  <a:pt x="20515" y="2592"/>
                  <a:pt x="20515" y="2592"/>
                  <a:pt x="20515" y="2592"/>
                </a:cubicBezTo>
                <a:cubicBezTo>
                  <a:pt x="20329" y="2693"/>
                  <a:pt x="20119" y="2808"/>
                  <a:pt x="19890" y="2925"/>
                </a:cubicBezTo>
                <a:cubicBezTo>
                  <a:pt x="19973" y="2638"/>
                  <a:pt x="20117" y="2365"/>
                  <a:pt x="20307" y="2135"/>
                </a:cubicBezTo>
                <a:close/>
                <a:moveTo>
                  <a:pt x="22024" y="4625"/>
                </a:moveTo>
                <a:cubicBezTo>
                  <a:pt x="22197" y="4717"/>
                  <a:pt x="22398" y="4820"/>
                  <a:pt x="22590" y="4896"/>
                </a:cubicBezTo>
                <a:cubicBezTo>
                  <a:pt x="22382" y="4972"/>
                  <a:pt x="22202" y="5007"/>
                  <a:pt x="22026" y="5008"/>
                </a:cubicBezTo>
                <a:cubicBezTo>
                  <a:pt x="22022" y="5008"/>
                  <a:pt x="22022" y="5008"/>
                  <a:pt x="22022" y="5008"/>
                </a:cubicBezTo>
                <a:cubicBezTo>
                  <a:pt x="21846" y="5007"/>
                  <a:pt x="21666" y="4972"/>
                  <a:pt x="21459" y="4896"/>
                </a:cubicBezTo>
                <a:cubicBezTo>
                  <a:pt x="21650" y="4820"/>
                  <a:pt x="21851" y="4717"/>
                  <a:pt x="22024" y="4625"/>
                </a:cubicBezTo>
                <a:close/>
                <a:moveTo>
                  <a:pt x="21417" y="4880"/>
                </a:moveTo>
                <a:cubicBezTo>
                  <a:pt x="20994" y="4694"/>
                  <a:pt x="20679" y="4318"/>
                  <a:pt x="20572" y="3873"/>
                </a:cubicBezTo>
                <a:cubicBezTo>
                  <a:pt x="21029" y="4083"/>
                  <a:pt x="21402" y="4286"/>
                  <a:pt x="21733" y="4467"/>
                </a:cubicBezTo>
                <a:cubicBezTo>
                  <a:pt x="21823" y="4516"/>
                  <a:pt x="21909" y="4563"/>
                  <a:pt x="21992" y="4608"/>
                </a:cubicBezTo>
                <a:cubicBezTo>
                  <a:pt x="21816" y="4702"/>
                  <a:pt x="21611" y="4806"/>
                  <a:pt x="21417" y="4880"/>
                </a:cubicBezTo>
                <a:close/>
                <a:moveTo>
                  <a:pt x="22056" y="4608"/>
                </a:moveTo>
                <a:cubicBezTo>
                  <a:pt x="22132" y="4567"/>
                  <a:pt x="22210" y="4524"/>
                  <a:pt x="22291" y="4480"/>
                </a:cubicBezTo>
                <a:cubicBezTo>
                  <a:pt x="22315" y="4467"/>
                  <a:pt x="22315" y="4467"/>
                  <a:pt x="22315" y="4467"/>
                </a:cubicBezTo>
                <a:cubicBezTo>
                  <a:pt x="22645" y="4287"/>
                  <a:pt x="23019" y="4083"/>
                  <a:pt x="23477" y="3873"/>
                </a:cubicBezTo>
                <a:cubicBezTo>
                  <a:pt x="23369" y="4318"/>
                  <a:pt x="23054" y="4694"/>
                  <a:pt x="22631" y="4880"/>
                </a:cubicBezTo>
                <a:cubicBezTo>
                  <a:pt x="22437" y="4806"/>
                  <a:pt x="22233" y="4702"/>
                  <a:pt x="22056" y="4608"/>
                </a:cubicBezTo>
                <a:close/>
                <a:moveTo>
                  <a:pt x="22301" y="4441"/>
                </a:moveTo>
                <a:cubicBezTo>
                  <a:pt x="22292" y="4446"/>
                  <a:pt x="22292" y="4446"/>
                  <a:pt x="22292" y="4446"/>
                </a:cubicBezTo>
                <a:cubicBezTo>
                  <a:pt x="22199" y="4496"/>
                  <a:pt x="22110" y="4545"/>
                  <a:pt x="22024" y="4591"/>
                </a:cubicBezTo>
                <a:cubicBezTo>
                  <a:pt x="21938" y="4545"/>
                  <a:pt x="21849" y="4496"/>
                  <a:pt x="21756" y="4446"/>
                </a:cubicBezTo>
                <a:cubicBezTo>
                  <a:pt x="21747" y="4441"/>
                  <a:pt x="21747" y="4441"/>
                  <a:pt x="21747" y="4441"/>
                </a:cubicBezTo>
                <a:cubicBezTo>
                  <a:pt x="21412" y="4258"/>
                  <a:pt x="21032" y="4050"/>
                  <a:pt x="20563" y="3836"/>
                </a:cubicBezTo>
                <a:cubicBezTo>
                  <a:pt x="20542" y="3735"/>
                  <a:pt x="20531" y="3632"/>
                  <a:pt x="20531" y="3529"/>
                </a:cubicBezTo>
                <a:cubicBezTo>
                  <a:pt x="20531" y="3425"/>
                  <a:pt x="20542" y="3322"/>
                  <a:pt x="20563" y="3221"/>
                </a:cubicBezTo>
                <a:cubicBezTo>
                  <a:pt x="21031" y="3007"/>
                  <a:pt x="21412" y="2799"/>
                  <a:pt x="21747" y="2616"/>
                </a:cubicBezTo>
                <a:cubicBezTo>
                  <a:pt x="21751" y="2614"/>
                  <a:pt x="21751" y="2614"/>
                  <a:pt x="21751" y="2614"/>
                </a:cubicBezTo>
                <a:cubicBezTo>
                  <a:pt x="21846" y="2562"/>
                  <a:pt x="21936" y="2513"/>
                  <a:pt x="22024" y="2466"/>
                </a:cubicBezTo>
                <a:cubicBezTo>
                  <a:pt x="22113" y="2514"/>
                  <a:pt x="22205" y="2564"/>
                  <a:pt x="22302" y="2617"/>
                </a:cubicBezTo>
                <a:cubicBezTo>
                  <a:pt x="22637" y="2800"/>
                  <a:pt x="23017" y="3007"/>
                  <a:pt x="23485" y="3221"/>
                </a:cubicBezTo>
                <a:cubicBezTo>
                  <a:pt x="23507" y="3322"/>
                  <a:pt x="23518" y="3425"/>
                  <a:pt x="23518" y="3529"/>
                </a:cubicBezTo>
                <a:cubicBezTo>
                  <a:pt x="23518" y="3632"/>
                  <a:pt x="23507" y="3735"/>
                  <a:pt x="23485" y="3836"/>
                </a:cubicBezTo>
                <a:cubicBezTo>
                  <a:pt x="23017" y="4050"/>
                  <a:pt x="22637" y="4258"/>
                  <a:pt x="22301" y="4441"/>
                </a:cubicBezTo>
                <a:close/>
                <a:moveTo>
                  <a:pt x="22315" y="2590"/>
                </a:moveTo>
                <a:cubicBezTo>
                  <a:pt x="22313" y="2589"/>
                  <a:pt x="22313" y="2589"/>
                  <a:pt x="22313" y="2589"/>
                </a:cubicBezTo>
                <a:cubicBezTo>
                  <a:pt x="22224" y="2540"/>
                  <a:pt x="22138" y="2494"/>
                  <a:pt x="22056" y="2449"/>
                </a:cubicBezTo>
                <a:cubicBezTo>
                  <a:pt x="22233" y="2355"/>
                  <a:pt x="22437" y="2251"/>
                  <a:pt x="22631" y="2177"/>
                </a:cubicBezTo>
                <a:cubicBezTo>
                  <a:pt x="23054" y="2363"/>
                  <a:pt x="23369" y="2739"/>
                  <a:pt x="23477" y="3184"/>
                </a:cubicBezTo>
                <a:cubicBezTo>
                  <a:pt x="23019" y="2974"/>
                  <a:pt x="22645" y="2770"/>
                  <a:pt x="22315" y="2590"/>
                </a:cubicBezTo>
                <a:close/>
                <a:moveTo>
                  <a:pt x="22024" y="2432"/>
                </a:moveTo>
                <a:cubicBezTo>
                  <a:pt x="21851" y="2340"/>
                  <a:pt x="21650" y="2237"/>
                  <a:pt x="21459" y="2161"/>
                </a:cubicBezTo>
                <a:cubicBezTo>
                  <a:pt x="21666" y="2085"/>
                  <a:pt x="21846" y="2050"/>
                  <a:pt x="22022" y="2049"/>
                </a:cubicBezTo>
                <a:cubicBezTo>
                  <a:pt x="22026" y="2049"/>
                  <a:pt x="22026" y="2049"/>
                  <a:pt x="22026" y="2049"/>
                </a:cubicBezTo>
                <a:cubicBezTo>
                  <a:pt x="22202" y="2050"/>
                  <a:pt x="22382" y="2085"/>
                  <a:pt x="22590" y="2161"/>
                </a:cubicBezTo>
                <a:cubicBezTo>
                  <a:pt x="22398" y="2237"/>
                  <a:pt x="22197" y="2340"/>
                  <a:pt x="22024" y="2432"/>
                </a:cubicBezTo>
                <a:close/>
                <a:moveTo>
                  <a:pt x="21992" y="2449"/>
                </a:moveTo>
                <a:cubicBezTo>
                  <a:pt x="21909" y="2494"/>
                  <a:pt x="21824" y="2541"/>
                  <a:pt x="21733" y="2590"/>
                </a:cubicBezTo>
                <a:cubicBezTo>
                  <a:pt x="21403" y="2770"/>
                  <a:pt x="21030" y="2974"/>
                  <a:pt x="20572" y="3184"/>
                </a:cubicBezTo>
                <a:cubicBezTo>
                  <a:pt x="20679" y="2739"/>
                  <a:pt x="20994" y="2363"/>
                  <a:pt x="21417" y="2177"/>
                </a:cubicBezTo>
                <a:cubicBezTo>
                  <a:pt x="21611" y="2251"/>
                  <a:pt x="21816" y="2355"/>
                  <a:pt x="21992" y="2449"/>
                </a:cubicBezTo>
                <a:close/>
                <a:moveTo>
                  <a:pt x="19879" y="2964"/>
                </a:moveTo>
                <a:cubicBezTo>
                  <a:pt x="20121" y="2841"/>
                  <a:pt x="20340" y="2721"/>
                  <a:pt x="20532" y="2616"/>
                </a:cubicBezTo>
                <a:cubicBezTo>
                  <a:pt x="20536" y="2614"/>
                  <a:pt x="20536" y="2614"/>
                  <a:pt x="20536" y="2614"/>
                </a:cubicBezTo>
                <a:cubicBezTo>
                  <a:pt x="20762" y="2491"/>
                  <a:pt x="20963" y="2381"/>
                  <a:pt x="21152" y="2292"/>
                </a:cubicBezTo>
                <a:cubicBezTo>
                  <a:pt x="20841" y="2507"/>
                  <a:pt x="20621" y="2830"/>
                  <a:pt x="20537" y="3200"/>
                </a:cubicBezTo>
                <a:cubicBezTo>
                  <a:pt x="20293" y="3311"/>
                  <a:pt x="20053" y="3412"/>
                  <a:pt x="19804" y="3506"/>
                </a:cubicBezTo>
                <a:cubicBezTo>
                  <a:pt x="19806" y="3324"/>
                  <a:pt x="19831" y="3142"/>
                  <a:pt x="19879" y="2964"/>
                </a:cubicBezTo>
                <a:close/>
                <a:moveTo>
                  <a:pt x="20530" y="3821"/>
                </a:moveTo>
                <a:cubicBezTo>
                  <a:pt x="20297" y="3715"/>
                  <a:pt x="20067" y="3619"/>
                  <a:pt x="19830" y="3529"/>
                </a:cubicBezTo>
                <a:cubicBezTo>
                  <a:pt x="20068" y="3438"/>
                  <a:pt x="20297" y="3342"/>
                  <a:pt x="20530" y="3236"/>
                </a:cubicBezTo>
                <a:cubicBezTo>
                  <a:pt x="20510" y="3332"/>
                  <a:pt x="20501" y="3430"/>
                  <a:pt x="20501" y="3529"/>
                </a:cubicBezTo>
                <a:cubicBezTo>
                  <a:pt x="20501" y="3627"/>
                  <a:pt x="20510" y="3725"/>
                  <a:pt x="20530" y="3821"/>
                </a:cubicBezTo>
                <a:close/>
                <a:moveTo>
                  <a:pt x="19804" y="3551"/>
                </a:moveTo>
                <a:cubicBezTo>
                  <a:pt x="20054" y="3646"/>
                  <a:pt x="20294" y="3746"/>
                  <a:pt x="20537" y="3857"/>
                </a:cubicBezTo>
                <a:cubicBezTo>
                  <a:pt x="20621" y="4227"/>
                  <a:pt x="20841" y="4550"/>
                  <a:pt x="21151" y="4765"/>
                </a:cubicBezTo>
                <a:cubicBezTo>
                  <a:pt x="20962" y="4675"/>
                  <a:pt x="20760" y="4565"/>
                  <a:pt x="20532" y="4441"/>
                </a:cubicBezTo>
                <a:cubicBezTo>
                  <a:pt x="20339" y="4335"/>
                  <a:pt x="20120" y="4216"/>
                  <a:pt x="19879" y="4093"/>
                </a:cubicBezTo>
                <a:cubicBezTo>
                  <a:pt x="19831" y="3916"/>
                  <a:pt x="19806" y="3733"/>
                  <a:pt x="19804" y="3551"/>
                </a:cubicBezTo>
                <a:close/>
                <a:moveTo>
                  <a:pt x="19890" y="4132"/>
                </a:moveTo>
                <a:cubicBezTo>
                  <a:pt x="20122" y="4251"/>
                  <a:pt x="20332" y="4365"/>
                  <a:pt x="20518" y="4467"/>
                </a:cubicBezTo>
                <a:cubicBezTo>
                  <a:pt x="20839" y="4642"/>
                  <a:pt x="21118" y="4794"/>
                  <a:pt x="21375" y="4896"/>
                </a:cubicBezTo>
                <a:cubicBezTo>
                  <a:pt x="21167" y="4972"/>
                  <a:pt x="20987" y="5008"/>
                  <a:pt x="20809" y="5008"/>
                </a:cubicBezTo>
                <a:cubicBezTo>
                  <a:pt x="20637" y="5008"/>
                  <a:pt x="20468" y="4979"/>
                  <a:pt x="20307" y="4922"/>
                </a:cubicBezTo>
                <a:cubicBezTo>
                  <a:pt x="20117" y="4692"/>
                  <a:pt x="19973" y="4419"/>
                  <a:pt x="19890" y="4132"/>
                </a:cubicBezTo>
                <a:close/>
                <a:moveTo>
                  <a:pt x="23594" y="5083"/>
                </a:moveTo>
                <a:cubicBezTo>
                  <a:pt x="23175" y="5498"/>
                  <a:pt x="22617" y="5727"/>
                  <a:pt x="22024" y="5727"/>
                </a:cubicBezTo>
                <a:cubicBezTo>
                  <a:pt x="21431" y="5727"/>
                  <a:pt x="20874" y="5498"/>
                  <a:pt x="20454" y="5083"/>
                </a:cubicBezTo>
                <a:cubicBezTo>
                  <a:pt x="20416" y="5045"/>
                  <a:pt x="20379" y="5006"/>
                  <a:pt x="20344" y="4966"/>
                </a:cubicBezTo>
                <a:cubicBezTo>
                  <a:pt x="20494" y="5013"/>
                  <a:pt x="20650" y="5037"/>
                  <a:pt x="20809" y="5037"/>
                </a:cubicBezTo>
                <a:cubicBezTo>
                  <a:pt x="20999" y="5037"/>
                  <a:pt x="21192" y="4998"/>
                  <a:pt x="21417" y="4912"/>
                </a:cubicBezTo>
                <a:cubicBezTo>
                  <a:pt x="21608" y="4995"/>
                  <a:pt x="21812" y="5037"/>
                  <a:pt x="22022" y="5037"/>
                </a:cubicBezTo>
                <a:cubicBezTo>
                  <a:pt x="22026" y="5037"/>
                  <a:pt x="22026" y="5037"/>
                  <a:pt x="22026" y="5037"/>
                </a:cubicBezTo>
                <a:cubicBezTo>
                  <a:pt x="22236" y="5037"/>
                  <a:pt x="22440" y="4995"/>
                  <a:pt x="22632" y="4912"/>
                </a:cubicBezTo>
                <a:cubicBezTo>
                  <a:pt x="22856" y="4998"/>
                  <a:pt x="23049" y="5037"/>
                  <a:pt x="23239" y="5037"/>
                </a:cubicBezTo>
                <a:cubicBezTo>
                  <a:pt x="23398" y="5037"/>
                  <a:pt x="23554" y="5013"/>
                  <a:pt x="23704" y="4966"/>
                </a:cubicBezTo>
                <a:cubicBezTo>
                  <a:pt x="23669" y="5006"/>
                  <a:pt x="23632" y="5045"/>
                  <a:pt x="23594" y="5083"/>
                </a:cubicBezTo>
                <a:close/>
                <a:moveTo>
                  <a:pt x="23741" y="4922"/>
                </a:moveTo>
                <a:cubicBezTo>
                  <a:pt x="23580" y="4979"/>
                  <a:pt x="23411" y="5008"/>
                  <a:pt x="23239" y="5008"/>
                </a:cubicBezTo>
                <a:cubicBezTo>
                  <a:pt x="23062" y="5008"/>
                  <a:pt x="22881" y="4972"/>
                  <a:pt x="22673" y="4896"/>
                </a:cubicBezTo>
                <a:cubicBezTo>
                  <a:pt x="22930" y="4794"/>
                  <a:pt x="23208" y="4643"/>
                  <a:pt x="23530" y="4467"/>
                </a:cubicBezTo>
                <a:cubicBezTo>
                  <a:pt x="23717" y="4365"/>
                  <a:pt x="23928" y="4250"/>
                  <a:pt x="24158" y="4132"/>
                </a:cubicBezTo>
                <a:cubicBezTo>
                  <a:pt x="24075" y="4419"/>
                  <a:pt x="23932" y="4692"/>
                  <a:pt x="23741" y="4922"/>
                </a:cubicBezTo>
                <a:close/>
                <a:moveTo>
                  <a:pt x="24169" y="4093"/>
                </a:moveTo>
                <a:cubicBezTo>
                  <a:pt x="23927" y="4217"/>
                  <a:pt x="23709" y="4336"/>
                  <a:pt x="23516" y="4441"/>
                </a:cubicBezTo>
                <a:cubicBezTo>
                  <a:pt x="23288" y="4565"/>
                  <a:pt x="23086" y="4675"/>
                  <a:pt x="22897" y="4765"/>
                </a:cubicBezTo>
                <a:cubicBezTo>
                  <a:pt x="23207" y="4550"/>
                  <a:pt x="23428" y="4227"/>
                  <a:pt x="23511" y="3857"/>
                </a:cubicBezTo>
                <a:cubicBezTo>
                  <a:pt x="23756" y="3745"/>
                  <a:pt x="23996" y="3645"/>
                  <a:pt x="24244" y="3551"/>
                </a:cubicBezTo>
                <a:cubicBezTo>
                  <a:pt x="24242" y="3733"/>
                  <a:pt x="24217" y="3916"/>
                  <a:pt x="24169" y="4093"/>
                </a:cubicBezTo>
                <a:close/>
                <a:moveTo>
                  <a:pt x="23519" y="3236"/>
                </a:moveTo>
                <a:cubicBezTo>
                  <a:pt x="23752" y="3342"/>
                  <a:pt x="23981" y="3438"/>
                  <a:pt x="24218" y="3529"/>
                </a:cubicBezTo>
                <a:cubicBezTo>
                  <a:pt x="23981" y="3619"/>
                  <a:pt x="23751" y="3715"/>
                  <a:pt x="23519" y="3821"/>
                </a:cubicBezTo>
                <a:cubicBezTo>
                  <a:pt x="23538" y="3725"/>
                  <a:pt x="23547" y="3627"/>
                  <a:pt x="23547" y="3529"/>
                </a:cubicBezTo>
                <a:cubicBezTo>
                  <a:pt x="23547" y="3430"/>
                  <a:pt x="23538" y="3332"/>
                  <a:pt x="23519" y="3236"/>
                </a:cubicBezTo>
                <a:close/>
                <a:moveTo>
                  <a:pt x="24244" y="3506"/>
                </a:moveTo>
                <a:cubicBezTo>
                  <a:pt x="23995" y="3412"/>
                  <a:pt x="23755" y="3311"/>
                  <a:pt x="23511" y="3200"/>
                </a:cubicBezTo>
                <a:cubicBezTo>
                  <a:pt x="23428" y="2830"/>
                  <a:pt x="23207" y="2507"/>
                  <a:pt x="22897" y="2292"/>
                </a:cubicBezTo>
                <a:cubicBezTo>
                  <a:pt x="23085" y="2381"/>
                  <a:pt x="23288" y="2492"/>
                  <a:pt x="23516" y="2616"/>
                </a:cubicBezTo>
                <a:cubicBezTo>
                  <a:pt x="23709" y="2722"/>
                  <a:pt x="23929" y="2841"/>
                  <a:pt x="24169" y="2964"/>
                </a:cubicBezTo>
                <a:cubicBezTo>
                  <a:pt x="24217" y="3141"/>
                  <a:pt x="24242" y="3324"/>
                  <a:pt x="24244" y="3506"/>
                </a:cubicBezTo>
                <a:close/>
                <a:moveTo>
                  <a:pt x="24158" y="2925"/>
                </a:moveTo>
                <a:cubicBezTo>
                  <a:pt x="23928" y="2807"/>
                  <a:pt x="23717" y="2692"/>
                  <a:pt x="23529" y="2590"/>
                </a:cubicBezTo>
                <a:cubicBezTo>
                  <a:pt x="23209" y="2415"/>
                  <a:pt x="22930" y="2263"/>
                  <a:pt x="22673" y="2161"/>
                </a:cubicBezTo>
                <a:cubicBezTo>
                  <a:pt x="22881" y="2085"/>
                  <a:pt x="23062" y="2049"/>
                  <a:pt x="23239" y="2049"/>
                </a:cubicBezTo>
                <a:cubicBezTo>
                  <a:pt x="23411" y="2049"/>
                  <a:pt x="23580" y="2078"/>
                  <a:pt x="23741" y="2135"/>
                </a:cubicBezTo>
                <a:cubicBezTo>
                  <a:pt x="23932" y="2365"/>
                  <a:pt x="24075" y="2638"/>
                  <a:pt x="24158" y="2925"/>
                </a:cubicBezTo>
                <a:close/>
                <a:moveTo>
                  <a:pt x="22024" y="1330"/>
                </a:moveTo>
                <a:cubicBezTo>
                  <a:pt x="22617" y="1330"/>
                  <a:pt x="23175" y="1559"/>
                  <a:pt x="23594" y="1974"/>
                </a:cubicBezTo>
                <a:cubicBezTo>
                  <a:pt x="23632" y="2012"/>
                  <a:pt x="23669" y="2051"/>
                  <a:pt x="23704" y="2091"/>
                </a:cubicBezTo>
                <a:cubicBezTo>
                  <a:pt x="23554" y="2044"/>
                  <a:pt x="23398" y="2020"/>
                  <a:pt x="23239" y="2020"/>
                </a:cubicBezTo>
                <a:cubicBezTo>
                  <a:pt x="23049" y="2020"/>
                  <a:pt x="22856" y="2059"/>
                  <a:pt x="22632" y="2145"/>
                </a:cubicBezTo>
                <a:cubicBezTo>
                  <a:pt x="22440" y="2062"/>
                  <a:pt x="22236" y="2020"/>
                  <a:pt x="22026" y="2020"/>
                </a:cubicBezTo>
                <a:cubicBezTo>
                  <a:pt x="22022" y="2020"/>
                  <a:pt x="22022" y="2020"/>
                  <a:pt x="22022" y="2020"/>
                </a:cubicBezTo>
                <a:cubicBezTo>
                  <a:pt x="21813" y="2020"/>
                  <a:pt x="21610" y="2062"/>
                  <a:pt x="21417" y="2144"/>
                </a:cubicBezTo>
                <a:cubicBezTo>
                  <a:pt x="21192" y="2059"/>
                  <a:pt x="20999" y="2020"/>
                  <a:pt x="20809" y="2020"/>
                </a:cubicBezTo>
                <a:cubicBezTo>
                  <a:pt x="20650" y="2020"/>
                  <a:pt x="20494" y="2044"/>
                  <a:pt x="20344" y="2091"/>
                </a:cubicBezTo>
                <a:cubicBezTo>
                  <a:pt x="20379" y="2051"/>
                  <a:pt x="20416" y="2012"/>
                  <a:pt x="20454" y="1974"/>
                </a:cubicBezTo>
                <a:cubicBezTo>
                  <a:pt x="20874" y="1559"/>
                  <a:pt x="21431" y="1330"/>
                  <a:pt x="22024" y="1330"/>
                </a:cubicBezTo>
                <a:close/>
                <a:moveTo>
                  <a:pt x="6564" y="10733"/>
                </a:moveTo>
                <a:cubicBezTo>
                  <a:pt x="6139" y="10312"/>
                  <a:pt x="5574" y="10080"/>
                  <a:pt x="4974" y="10080"/>
                </a:cubicBezTo>
                <a:cubicBezTo>
                  <a:pt x="4373" y="10080"/>
                  <a:pt x="3808" y="10312"/>
                  <a:pt x="3383" y="10733"/>
                </a:cubicBezTo>
                <a:cubicBezTo>
                  <a:pt x="2965" y="11147"/>
                  <a:pt x="2731" y="11697"/>
                  <a:pt x="2724" y="12285"/>
                </a:cubicBezTo>
                <a:cubicBezTo>
                  <a:pt x="2724" y="12308"/>
                  <a:pt x="2724" y="12308"/>
                  <a:pt x="2724" y="12308"/>
                </a:cubicBezTo>
                <a:cubicBezTo>
                  <a:pt x="2722" y="12309"/>
                  <a:pt x="2722" y="12309"/>
                  <a:pt x="2722" y="12309"/>
                </a:cubicBezTo>
                <a:cubicBezTo>
                  <a:pt x="2724" y="12310"/>
                  <a:pt x="2724" y="12310"/>
                  <a:pt x="2724" y="12310"/>
                </a:cubicBezTo>
                <a:cubicBezTo>
                  <a:pt x="2724" y="12335"/>
                  <a:pt x="2724" y="12335"/>
                  <a:pt x="2724" y="12335"/>
                </a:cubicBezTo>
                <a:cubicBezTo>
                  <a:pt x="2731" y="12920"/>
                  <a:pt x="2965" y="13471"/>
                  <a:pt x="3383" y="13885"/>
                </a:cubicBezTo>
                <a:cubicBezTo>
                  <a:pt x="3808" y="14306"/>
                  <a:pt x="4373" y="14537"/>
                  <a:pt x="4974" y="14537"/>
                </a:cubicBezTo>
                <a:cubicBezTo>
                  <a:pt x="5574" y="14537"/>
                  <a:pt x="6139" y="14306"/>
                  <a:pt x="6564" y="13885"/>
                </a:cubicBezTo>
                <a:cubicBezTo>
                  <a:pt x="6986" y="13467"/>
                  <a:pt x="7220" y="12912"/>
                  <a:pt x="7223" y="12321"/>
                </a:cubicBezTo>
                <a:cubicBezTo>
                  <a:pt x="7223" y="12310"/>
                  <a:pt x="7223" y="12310"/>
                  <a:pt x="7223" y="12310"/>
                </a:cubicBezTo>
                <a:cubicBezTo>
                  <a:pt x="7225" y="12309"/>
                  <a:pt x="7225" y="12309"/>
                  <a:pt x="7225" y="12309"/>
                </a:cubicBezTo>
                <a:cubicBezTo>
                  <a:pt x="7223" y="12308"/>
                  <a:pt x="7223" y="12308"/>
                  <a:pt x="7223" y="12308"/>
                </a:cubicBezTo>
                <a:cubicBezTo>
                  <a:pt x="7223" y="12296"/>
                  <a:pt x="7223" y="12296"/>
                  <a:pt x="7223" y="12296"/>
                </a:cubicBezTo>
                <a:cubicBezTo>
                  <a:pt x="7220" y="11706"/>
                  <a:pt x="6986" y="11150"/>
                  <a:pt x="6564" y="10733"/>
                </a:cubicBezTo>
                <a:close/>
                <a:moveTo>
                  <a:pt x="7108" y="11705"/>
                </a:moveTo>
                <a:cubicBezTo>
                  <a:pt x="6878" y="11588"/>
                  <a:pt x="6668" y="11473"/>
                  <a:pt x="6481" y="11371"/>
                </a:cubicBezTo>
                <a:cubicBezTo>
                  <a:pt x="6477" y="11379"/>
                  <a:pt x="6477" y="11379"/>
                  <a:pt x="6477" y="11379"/>
                </a:cubicBezTo>
                <a:cubicBezTo>
                  <a:pt x="6477" y="11379"/>
                  <a:pt x="6477" y="11379"/>
                  <a:pt x="6477" y="11379"/>
                </a:cubicBezTo>
                <a:cubicBezTo>
                  <a:pt x="6479" y="11370"/>
                  <a:pt x="6479" y="11370"/>
                  <a:pt x="6479" y="11370"/>
                </a:cubicBezTo>
                <a:cubicBezTo>
                  <a:pt x="6158" y="11195"/>
                  <a:pt x="5880" y="11043"/>
                  <a:pt x="5623" y="10941"/>
                </a:cubicBezTo>
                <a:cubicBezTo>
                  <a:pt x="5831" y="10865"/>
                  <a:pt x="6011" y="10829"/>
                  <a:pt x="6188" y="10829"/>
                </a:cubicBezTo>
                <a:cubicBezTo>
                  <a:pt x="6361" y="10829"/>
                  <a:pt x="6530" y="10858"/>
                  <a:pt x="6691" y="10915"/>
                </a:cubicBezTo>
                <a:cubicBezTo>
                  <a:pt x="6881" y="11145"/>
                  <a:pt x="7025" y="11418"/>
                  <a:pt x="7108" y="11705"/>
                </a:cubicBezTo>
                <a:close/>
                <a:moveTo>
                  <a:pt x="4974" y="13405"/>
                </a:moveTo>
                <a:cubicBezTo>
                  <a:pt x="5146" y="13497"/>
                  <a:pt x="5347" y="13600"/>
                  <a:pt x="5539" y="13677"/>
                </a:cubicBezTo>
                <a:cubicBezTo>
                  <a:pt x="5332" y="13752"/>
                  <a:pt x="5152" y="13788"/>
                  <a:pt x="4975" y="13788"/>
                </a:cubicBezTo>
                <a:cubicBezTo>
                  <a:pt x="4972" y="13788"/>
                  <a:pt x="4972" y="13788"/>
                  <a:pt x="4972" y="13788"/>
                </a:cubicBezTo>
                <a:cubicBezTo>
                  <a:pt x="4795" y="13788"/>
                  <a:pt x="4615" y="13752"/>
                  <a:pt x="4408" y="13677"/>
                </a:cubicBezTo>
                <a:cubicBezTo>
                  <a:pt x="4600" y="13600"/>
                  <a:pt x="4801" y="13497"/>
                  <a:pt x="4974" y="13405"/>
                </a:cubicBezTo>
                <a:close/>
                <a:moveTo>
                  <a:pt x="4367" y="13661"/>
                </a:moveTo>
                <a:cubicBezTo>
                  <a:pt x="3944" y="13474"/>
                  <a:pt x="3629" y="13099"/>
                  <a:pt x="3521" y="12653"/>
                </a:cubicBezTo>
                <a:cubicBezTo>
                  <a:pt x="3978" y="12863"/>
                  <a:pt x="4352" y="13067"/>
                  <a:pt x="4682" y="13247"/>
                </a:cubicBezTo>
                <a:cubicBezTo>
                  <a:pt x="4772" y="13296"/>
                  <a:pt x="4858" y="13343"/>
                  <a:pt x="4942" y="13388"/>
                </a:cubicBezTo>
                <a:cubicBezTo>
                  <a:pt x="4765" y="13482"/>
                  <a:pt x="4561" y="13586"/>
                  <a:pt x="4367" y="13661"/>
                </a:cubicBezTo>
                <a:close/>
                <a:moveTo>
                  <a:pt x="5005" y="13388"/>
                </a:moveTo>
                <a:cubicBezTo>
                  <a:pt x="5088" y="13344"/>
                  <a:pt x="5174" y="13297"/>
                  <a:pt x="5262" y="13249"/>
                </a:cubicBezTo>
                <a:cubicBezTo>
                  <a:pt x="5265" y="13247"/>
                  <a:pt x="5265" y="13247"/>
                  <a:pt x="5265" y="13247"/>
                </a:cubicBezTo>
                <a:cubicBezTo>
                  <a:pt x="5594" y="13068"/>
                  <a:pt x="5967" y="12864"/>
                  <a:pt x="6426" y="12653"/>
                </a:cubicBezTo>
                <a:cubicBezTo>
                  <a:pt x="6318" y="13099"/>
                  <a:pt x="6003" y="13474"/>
                  <a:pt x="5580" y="13661"/>
                </a:cubicBezTo>
                <a:cubicBezTo>
                  <a:pt x="5386" y="13586"/>
                  <a:pt x="5182" y="13482"/>
                  <a:pt x="5005" y="13388"/>
                </a:cubicBezTo>
                <a:close/>
                <a:moveTo>
                  <a:pt x="5250" y="13221"/>
                </a:moveTo>
                <a:cubicBezTo>
                  <a:pt x="5154" y="13274"/>
                  <a:pt x="5062" y="13324"/>
                  <a:pt x="4974" y="13371"/>
                </a:cubicBezTo>
                <a:cubicBezTo>
                  <a:pt x="4886" y="13325"/>
                  <a:pt x="4795" y="13275"/>
                  <a:pt x="4701" y="13224"/>
                </a:cubicBezTo>
                <a:cubicBezTo>
                  <a:pt x="4695" y="13220"/>
                  <a:pt x="4695" y="13220"/>
                  <a:pt x="4695" y="13220"/>
                </a:cubicBezTo>
                <a:cubicBezTo>
                  <a:pt x="4360" y="13038"/>
                  <a:pt x="3980" y="12830"/>
                  <a:pt x="3513" y="12616"/>
                </a:cubicBezTo>
                <a:cubicBezTo>
                  <a:pt x="3491" y="12516"/>
                  <a:pt x="3480" y="12412"/>
                  <a:pt x="3480" y="12309"/>
                </a:cubicBezTo>
                <a:cubicBezTo>
                  <a:pt x="3480" y="12205"/>
                  <a:pt x="3491" y="12102"/>
                  <a:pt x="3513" y="12001"/>
                </a:cubicBezTo>
                <a:cubicBezTo>
                  <a:pt x="3980" y="11787"/>
                  <a:pt x="4361" y="11580"/>
                  <a:pt x="4697" y="11396"/>
                </a:cubicBezTo>
                <a:cubicBezTo>
                  <a:pt x="4793" y="11344"/>
                  <a:pt x="4885" y="11294"/>
                  <a:pt x="4974" y="11246"/>
                </a:cubicBezTo>
                <a:cubicBezTo>
                  <a:pt x="5062" y="11294"/>
                  <a:pt x="5155" y="11344"/>
                  <a:pt x="5252" y="11397"/>
                </a:cubicBezTo>
                <a:cubicBezTo>
                  <a:pt x="5587" y="11580"/>
                  <a:pt x="5967" y="11787"/>
                  <a:pt x="6434" y="12001"/>
                </a:cubicBezTo>
                <a:cubicBezTo>
                  <a:pt x="6456" y="12102"/>
                  <a:pt x="6467" y="12205"/>
                  <a:pt x="6467" y="12309"/>
                </a:cubicBezTo>
                <a:cubicBezTo>
                  <a:pt x="6467" y="12412"/>
                  <a:pt x="6456" y="12516"/>
                  <a:pt x="6434" y="12616"/>
                </a:cubicBezTo>
                <a:cubicBezTo>
                  <a:pt x="5966" y="12831"/>
                  <a:pt x="5586" y="13038"/>
                  <a:pt x="5250" y="13221"/>
                </a:cubicBezTo>
                <a:close/>
                <a:moveTo>
                  <a:pt x="4942" y="11229"/>
                </a:moveTo>
                <a:cubicBezTo>
                  <a:pt x="4861" y="11273"/>
                  <a:pt x="4778" y="11318"/>
                  <a:pt x="4691" y="11365"/>
                </a:cubicBezTo>
                <a:cubicBezTo>
                  <a:pt x="4682" y="11370"/>
                  <a:pt x="4682" y="11370"/>
                  <a:pt x="4682" y="11370"/>
                </a:cubicBezTo>
                <a:cubicBezTo>
                  <a:pt x="4352" y="11550"/>
                  <a:pt x="3979" y="11754"/>
                  <a:pt x="3521" y="11964"/>
                </a:cubicBezTo>
                <a:cubicBezTo>
                  <a:pt x="3629" y="11519"/>
                  <a:pt x="3944" y="11143"/>
                  <a:pt x="4367" y="10957"/>
                </a:cubicBezTo>
                <a:cubicBezTo>
                  <a:pt x="4560" y="11031"/>
                  <a:pt x="4765" y="11135"/>
                  <a:pt x="4942" y="11229"/>
                </a:cubicBezTo>
                <a:close/>
                <a:moveTo>
                  <a:pt x="4408" y="10941"/>
                </a:moveTo>
                <a:cubicBezTo>
                  <a:pt x="4615" y="10865"/>
                  <a:pt x="4795" y="10830"/>
                  <a:pt x="4972" y="10829"/>
                </a:cubicBezTo>
                <a:cubicBezTo>
                  <a:pt x="4975" y="10829"/>
                  <a:pt x="4975" y="10829"/>
                  <a:pt x="4975" y="10829"/>
                </a:cubicBezTo>
                <a:cubicBezTo>
                  <a:pt x="5152" y="10830"/>
                  <a:pt x="5332" y="10865"/>
                  <a:pt x="5539" y="10941"/>
                </a:cubicBezTo>
                <a:cubicBezTo>
                  <a:pt x="5347" y="11017"/>
                  <a:pt x="5146" y="11120"/>
                  <a:pt x="4974" y="11212"/>
                </a:cubicBezTo>
                <a:cubicBezTo>
                  <a:pt x="4801" y="11120"/>
                  <a:pt x="4600" y="11017"/>
                  <a:pt x="4408" y="10941"/>
                </a:cubicBezTo>
                <a:close/>
                <a:moveTo>
                  <a:pt x="5265" y="11370"/>
                </a:moveTo>
                <a:cubicBezTo>
                  <a:pt x="5251" y="11363"/>
                  <a:pt x="5251" y="11363"/>
                  <a:pt x="5251" y="11363"/>
                </a:cubicBezTo>
                <a:cubicBezTo>
                  <a:pt x="5167" y="11316"/>
                  <a:pt x="5085" y="11272"/>
                  <a:pt x="5005" y="11229"/>
                </a:cubicBezTo>
                <a:cubicBezTo>
                  <a:pt x="5182" y="11135"/>
                  <a:pt x="5387" y="11031"/>
                  <a:pt x="5580" y="10957"/>
                </a:cubicBezTo>
                <a:cubicBezTo>
                  <a:pt x="6003" y="11143"/>
                  <a:pt x="6318" y="11519"/>
                  <a:pt x="6426" y="11964"/>
                </a:cubicBezTo>
                <a:cubicBezTo>
                  <a:pt x="5969" y="11754"/>
                  <a:pt x="5596" y="11551"/>
                  <a:pt x="5265" y="11370"/>
                </a:cubicBezTo>
                <a:close/>
                <a:moveTo>
                  <a:pt x="3404" y="10754"/>
                </a:moveTo>
                <a:cubicBezTo>
                  <a:pt x="3823" y="10339"/>
                  <a:pt x="4381" y="10110"/>
                  <a:pt x="4974" y="10110"/>
                </a:cubicBezTo>
                <a:cubicBezTo>
                  <a:pt x="5566" y="10110"/>
                  <a:pt x="6124" y="10339"/>
                  <a:pt x="6543" y="10754"/>
                </a:cubicBezTo>
                <a:cubicBezTo>
                  <a:pt x="6581" y="10792"/>
                  <a:pt x="6618" y="10831"/>
                  <a:pt x="6654" y="10871"/>
                </a:cubicBezTo>
                <a:cubicBezTo>
                  <a:pt x="6504" y="10824"/>
                  <a:pt x="6347" y="10800"/>
                  <a:pt x="6188" y="10800"/>
                </a:cubicBezTo>
                <a:cubicBezTo>
                  <a:pt x="5999" y="10800"/>
                  <a:pt x="5806" y="10839"/>
                  <a:pt x="5581" y="10924"/>
                </a:cubicBezTo>
                <a:cubicBezTo>
                  <a:pt x="5389" y="10842"/>
                  <a:pt x="5186" y="10800"/>
                  <a:pt x="4975" y="10800"/>
                </a:cubicBezTo>
                <a:cubicBezTo>
                  <a:pt x="4972" y="10800"/>
                  <a:pt x="4972" y="10800"/>
                  <a:pt x="4972" y="10800"/>
                </a:cubicBezTo>
                <a:cubicBezTo>
                  <a:pt x="4762" y="10800"/>
                  <a:pt x="4558" y="10842"/>
                  <a:pt x="4366" y="10924"/>
                </a:cubicBezTo>
                <a:cubicBezTo>
                  <a:pt x="4141" y="10839"/>
                  <a:pt x="3948" y="10800"/>
                  <a:pt x="3759" y="10800"/>
                </a:cubicBezTo>
                <a:cubicBezTo>
                  <a:pt x="3600" y="10800"/>
                  <a:pt x="3443" y="10824"/>
                  <a:pt x="3294" y="10871"/>
                </a:cubicBezTo>
                <a:cubicBezTo>
                  <a:pt x="3329" y="10831"/>
                  <a:pt x="3366" y="10792"/>
                  <a:pt x="3404" y="10754"/>
                </a:cubicBezTo>
                <a:close/>
                <a:moveTo>
                  <a:pt x="3256" y="10915"/>
                </a:moveTo>
                <a:cubicBezTo>
                  <a:pt x="3417" y="10858"/>
                  <a:pt x="3586" y="10829"/>
                  <a:pt x="3759" y="10829"/>
                </a:cubicBezTo>
                <a:cubicBezTo>
                  <a:pt x="3936" y="10829"/>
                  <a:pt x="4116" y="10865"/>
                  <a:pt x="4324" y="10941"/>
                </a:cubicBezTo>
                <a:cubicBezTo>
                  <a:pt x="4067" y="11043"/>
                  <a:pt x="3789" y="11194"/>
                  <a:pt x="3467" y="11370"/>
                </a:cubicBezTo>
                <a:cubicBezTo>
                  <a:pt x="3281" y="11472"/>
                  <a:pt x="3071" y="11586"/>
                  <a:pt x="2839" y="11705"/>
                </a:cubicBezTo>
                <a:cubicBezTo>
                  <a:pt x="2922" y="11418"/>
                  <a:pt x="3066" y="11145"/>
                  <a:pt x="3256" y="10915"/>
                </a:cubicBezTo>
                <a:close/>
                <a:moveTo>
                  <a:pt x="2828" y="11744"/>
                </a:moveTo>
                <a:cubicBezTo>
                  <a:pt x="3067" y="11623"/>
                  <a:pt x="3284" y="11504"/>
                  <a:pt x="3476" y="11399"/>
                </a:cubicBezTo>
                <a:cubicBezTo>
                  <a:pt x="3482" y="11396"/>
                  <a:pt x="3482" y="11396"/>
                  <a:pt x="3482" y="11396"/>
                </a:cubicBezTo>
                <a:cubicBezTo>
                  <a:pt x="3709" y="11272"/>
                  <a:pt x="3912" y="11162"/>
                  <a:pt x="4101" y="11072"/>
                </a:cubicBezTo>
                <a:cubicBezTo>
                  <a:pt x="3790" y="11287"/>
                  <a:pt x="3570" y="11610"/>
                  <a:pt x="3487" y="11980"/>
                </a:cubicBezTo>
                <a:cubicBezTo>
                  <a:pt x="3242" y="12092"/>
                  <a:pt x="3002" y="12192"/>
                  <a:pt x="2754" y="12287"/>
                </a:cubicBezTo>
                <a:cubicBezTo>
                  <a:pt x="2756" y="12104"/>
                  <a:pt x="2781" y="11921"/>
                  <a:pt x="2828" y="11744"/>
                </a:cubicBezTo>
                <a:close/>
                <a:moveTo>
                  <a:pt x="3479" y="12601"/>
                </a:moveTo>
                <a:cubicBezTo>
                  <a:pt x="3246" y="12496"/>
                  <a:pt x="3017" y="12400"/>
                  <a:pt x="2779" y="12309"/>
                </a:cubicBezTo>
                <a:cubicBezTo>
                  <a:pt x="3016" y="12218"/>
                  <a:pt x="3246" y="12122"/>
                  <a:pt x="3479" y="12016"/>
                </a:cubicBezTo>
                <a:cubicBezTo>
                  <a:pt x="3460" y="12112"/>
                  <a:pt x="3450" y="12211"/>
                  <a:pt x="3450" y="12309"/>
                </a:cubicBezTo>
                <a:cubicBezTo>
                  <a:pt x="3450" y="12407"/>
                  <a:pt x="3460" y="12505"/>
                  <a:pt x="3479" y="12601"/>
                </a:cubicBezTo>
                <a:close/>
                <a:moveTo>
                  <a:pt x="2754" y="12331"/>
                </a:moveTo>
                <a:cubicBezTo>
                  <a:pt x="3003" y="12426"/>
                  <a:pt x="3243" y="12526"/>
                  <a:pt x="3487" y="12637"/>
                </a:cubicBezTo>
                <a:cubicBezTo>
                  <a:pt x="3570" y="13008"/>
                  <a:pt x="3790" y="13331"/>
                  <a:pt x="4101" y="13546"/>
                </a:cubicBezTo>
                <a:cubicBezTo>
                  <a:pt x="3912" y="13456"/>
                  <a:pt x="3709" y="13345"/>
                  <a:pt x="3482" y="13221"/>
                </a:cubicBezTo>
                <a:cubicBezTo>
                  <a:pt x="3478" y="13219"/>
                  <a:pt x="3478" y="13219"/>
                  <a:pt x="3478" y="13219"/>
                </a:cubicBezTo>
                <a:cubicBezTo>
                  <a:pt x="3286" y="13114"/>
                  <a:pt x="3067" y="12995"/>
                  <a:pt x="2828" y="12873"/>
                </a:cubicBezTo>
                <a:cubicBezTo>
                  <a:pt x="2781" y="12696"/>
                  <a:pt x="2756" y="12514"/>
                  <a:pt x="2754" y="12331"/>
                </a:cubicBezTo>
                <a:close/>
                <a:moveTo>
                  <a:pt x="2839" y="12912"/>
                </a:moveTo>
                <a:cubicBezTo>
                  <a:pt x="3070" y="13030"/>
                  <a:pt x="3281" y="13145"/>
                  <a:pt x="3468" y="13247"/>
                </a:cubicBezTo>
                <a:cubicBezTo>
                  <a:pt x="3788" y="13423"/>
                  <a:pt x="4067" y="13575"/>
                  <a:pt x="4324" y="13677"/>
                </a:cubicBezTo>
                <a:cubicBezTo>
                  <a:pt x="4116" y="13753"/>
                  <a:pt x="3936" y="13788"/>
                  <a:pt x="3759" y="13788"/>
                </a:cubicBezTo>
                <a:cubicBezTo>
                  <a:pt x="3587" y="13788"/>
                  <a:pt x="3418" y="13759"/>
                  <a:pt x="3256" y="13702"/>
                </a:cubicBezTo>
                <a:cubicBezTo>
                  <a:pt x="3066" y="13473"/>
                  <a:pt x="2922" y="13200"/>
                  <a:pt x="2839" y="12912"/>
                </a:cubicBezTo>
                <a:close/>
                <a:moveTo>
                  <a:pt x="6543" y="13864"/>
                </a:moveTo>
                <a:cubicBezTo>
                  <a:pt x="6124" y="14279"/>
                  <a:pt x="5566" y="14508"/>
                  <a:pt x="4974" y="14508"/>
                </a:cubicBezTo>
                <a:cubicBezTo>
                  <a:pt x="4381" y="14508"/>
                  <a:pt x="3823" y="14279"/>
                  <a:pt x="3404" y="13864"/>
                </a:cubicBezTo>
                <a:cubicBezTo>
                  <a:pt x="3366" y="13826"/>
                  <a:pt x="3329" y="13787"/>
                  <a:pt x="3294" y="13746"/>
                </a:cubicBezTo>
                <a:cubicBezTo>
                  <a:pt x="3443" y="13794"/>
                  <a:pt x="3600" y="13818"/>
                  <a:pt x="3759" y="13818"/>
                </a:cubicBezTo>
                <a:cubicBezTo>
                  <a:pt x="3948" y="13818"/>
                  <a:pt x="4141" y="13778"/>
                  <a:pt x="4366" y="13693"/>
                </a:cubicBezTo>
                <a:cubicBezTo>
                  <a:pt x="4558" y="13776"/>
                  <a:pt x="4761" y="13818"/>
                  <a:pt x="4972" y="13818"/>
                </a:cubicBezTo>
                <a:cubicBezTo>
                  <a:pt x="4975" y="13818"/>
                  <a:pt x="4975" y="13818"/>
                  <a:pt x="4975" y="13818"/>
                </a:cubicBezTo>
                <a:cubicBezTo>
                  <a:pt x="5185" y="13818"/>
                  <a:pt x="5388" y="13776"/>
                  <a:pt x="5581" y="13693"/>
                </a:cubicBezTo>
                <a:cubicBezTo>
                  <a:pt x="5806" y="13778"/>
                  <a:pt x="5999" y="13818"/>
                  <a:pt x="6188" y="13818"/>
                </a:cubicBezTo>
                <a:cubicBezTo>
                  <a:pt x="6347" y="13818"/>
                  <a:pt x="6504" y="13794"/>
                  <a:pt x="6653" y="13746"/>
                </a:cubicBezTo>
                <a:cubicBezTo>
                  <a:pt x="6618" y="13787"/>
                  <a:pt x="6581" y="13826"/>
                  <a:pt x="6543" y="13864"/>
                </a:cubicBezTo>
                <a:close/>
                <a:moveTo>
                  <a:pt x="6691" y="13702"/>
                </a:moveTo>
                <a:cubicBezTo>
                  <a:pt x="6530" y="13759"/>
                  <a:pt x="6361" y="13788"/>
                  <a:pt x="6188" y="13788"/>
                </a:cubicBezTo>
                <a:cubicBezTo>
                  <a:pt x="6011" y="13788"/>
                  <a:pt x="5831" y="13753"/>
                  <a:pt x="5623" y="13677"/>
                </a:cubicBezTo>
                <a:cubicBezTo>
                  <a:pt x="5880" y="13575"/>
                  <a:pt x="6159" y="13423"/>
                  <a:pt x="6480" y="13247"/>
                </a:cubicBezTo>
                <a:cubicBezTo>
                  <a:pt x="6666" y="13145"/>
                  <a:pt x="6877" y="13030"/>
                  <a:pt x="7108" y="12912"/>
                </a:cubicBezTo>
                <a:cubicBezTo>
                  <a:pt x="7025" y="13200"/>
                  <a:pt x="6881" y="13473"/>
                  <a:pt x="6691" y="13702"/>
                </a:cubicBezTo>
                <a:close/>
                <a:moveTo>
                  <a:pt x="7119" y="12873"/>
                </a:moveTo>
                <a:cubicBezTo>
                  <a:pt x="6878" y="12996"/>
                  <a:pt x="6659" y="13116"/>
                  <a:pt x="6465" y="13221"/>
                </a:cubicBezTo>
                <a:cubicBezTo>
                  <a:pt x="6238" y="13345"/>
                  <a:pt x="6035" y="13456"/>
                  <a:pt x="5846" y="13546"/>
                </a:cubicBezTo>
                <a:cubicBezTo>
                  <a:pt x="6157" y="13331"/>
                  <a:pt x="6377" y="13008"/>
                  <a:pt x="6460" y="12637"/>
                </a:cubicBezTo>
                <a:cubicBezTo>
                  <a:pt x="6704" y="12526"/>
                  <a:pt x="6944" y="12426"/>
                  <a:pt x="7193" y="12331"/>
                </a:cubicBezTo>
                <a:cubicBezTo>
                  <a:pt x="7191" y="12513"/>
                  <a:pt x="7166" y="12696"/>
                  <a:pt x="7119" y="12873"/>
                </a:cubicBezTo>
                <a:close/>
                <a:moveTo>
                  <a:pt x="6468" y="12016"/>
                </a:moveTo>
                <a:cubicBezTo>
                  <a:pt x="6702" y="12122"/>
                  <a:pt x="6931" y="12218"/>
                  <a:pt x="7168" y="12309"/>
                </a:cubicBezTo>
                <a:cubicBezTo>
                  <a:pt x="6930" y="12400"/>
                  <a:pt x="6701" y="12495"/>
                  <a:pt x="6468" y="12601"/>
                </a:cubicBezTo>
                <a:cubicBezTo>
                  <a:pt x="6487" y="12505"/>
                  <a:pt x="6497" y="12407"/>
                  <a:pt x="6497" y="12309"/>
                </a:cubicBezTo>
                <a:cubicBezTo>
                  <a:pt x="6497" y="12211"/>
                  <a:pt x="6487" y="12112"/>
                  <a:pt x="6468" y="12016"/>
                </a:cubicBezTo>
                <a:close/>
                <a:moveTo>
                  <a:pt x="6460" y="11980"/>
                </a:moveTo>
                <a:cubicBezTo>
                  <a:pt x="6377" y="11610"/>
                  <a:pt x="6157" y="11287"/>
                  <a:pt x="5846" y="11072"/>
                </a:cubicBezTo>
                <a:cubicBezTo>
                  <a:pt x="6035" y="11162"/>
                  <a:pt x="6238" y="11272"/>
                  <a:pt x="6465" y="11396"/>
                </a:cubicBezTo>
                <a:cubicBezTo>
                  <a:pt x="6659" y="11502"/>
                  <a:pt x="6878" y="11622"/>
                  <a:pt x="7119" y="11744"/>
                </a:cubicBezTo>
                <a:cubicBezTo>
                  <a:pt x="7166" y="11921"/>
                  <a:pt x="7191" y="12103"/>
                  <a:pt x="7193" y="12287"/>
                </a:cubicBezTo>
                <a:cubicBezTo>
                  <a:pt x="6945" y="12192"/>
                  <a:pt x="6705" y="12092"/>
                  <a:pt x="6460" y="11980"/>
                </a:cubicBezTo>
                <a:close/>
                <a:moveTo>
                  <a:pt x="4381" y="16716"/>
                </a:moveTo>
                <a:cubicBezTo>
                  <a:pt x="4381" y="16704"/>
                  <a:pt x="4381" y="16704"/>
                  <a:pt x="4381" y="16704"/>
                </a:cubicBezTo>
                <a:cubicBezTo>
                  <a:pt x="4384" y="16703"/>
                  <a:pt x="4384" y="16703"/>
                  <a:pt x="4384" y="16703"/>
                </a:cubicBezTo>
                <a:cubicBezTo>
                  <a:pt x="4381" y="16702"/>
                  <a:pt x="4381" y="16702"/>
                  <a:pt x="4381" y="16702"/>
                </a:cubicBezTo>
                <a:cubicBezTo>
                  <a:pt x="4381" y="16690"/>
                  <a:pt x="4381" y="16690"/>
                  <a:pt x="4381" y="16690"/>
                </a:cubicBezTo>
                <a:cubicBezTo>
                  <a:pt x="4378" y="16100"/>
                  <a:pt x="4144" y="15545"/>
                  <a:pt x="3722" y="15127"/>
                </a:cubicBezTo>
                <a:cubicBezTo>
                  <a:pt x="3298" y="14707"/>
                  <a:pt x="2733" y="14475"/>
                  <a:pt x="2132" y="14475"/>
                </a:cubicBezTo>
                <a:cubicBezTo>
                  <a:pt x="1531" y="14475"/>
                  <a:pt x="966" y="14707"/>
                  <a:pt x="541" y="15127"/>
                </a:cubicBezTo>
                <a:cubicBezTo>
                  <a:pt x="292" y="15374"/>
                  <a:pt x="109" y="15668"/>
                  <a:pt x="0" y="15990"/>
                </a:cubicBezTo>
                <a:cubicBezTo>
                  <a:pt x="0" y="16091"/>
                  <a:pt x="0" y="16091"/>
                  <a:pt x="0" y="16091"/>
                </a:cubicBezTo>
                <a:cubicBezTo>
                  <a:pt x="83" y="15807"/>
                  <a:pt x="226" y="15537"/>
                  <a:pt x="415" y="15310"/>
                </a:cubicBezTo>
                <a:cubicBezTo>
                  <a:pt x="576" y="15253"/>
                  <a:pt x="745" y="15224"/>
                  <a:pt x="917" y="15224"/>
                </a:cubicBezTo>
                <a:cubicBezTo>
                  <a:pt x="1094" y="15224"/>
                  <a:pt x="1274" y="15259"/>
                  <a:pt x="1483" y="15335"/>
                </a:cubicBezTo>
                <a:cubicBezTo>
                  <a:pt x="1226" y="15437"/>
                  <a:pt x="948" y="15589"/>
                  <a:pt x="626" y="15765"/>
                </a:cubicBezTo>
                <a:cubicBezTo>
                  <a:pt x="440" y="15866"/>
                  <a:pt x="230" y="15980"/>
                  <a:pt x="0" y="16098"/>
                </a:cubicBezTo>
                <a:cubicBezTo>
                  <a:pt x="0" y="16132"/>
                  <a:pt x="0" y="16132"/>
                  <a:pt x="0" y="16132"/>
                </a:cubicBezTo>
                <a:cubicBezTo>
                  <a:pt x="235" y="16012"/>
                  <a:pt x="449" y="15895"/>
                  <a:pt x="640" y="15791"/>
                </a:cubicBezTo>
                <a:cubicBezTo>
                  <a:pt x="642" y="15789"/>
                  <a:pt x="642" y="15789"/>
                  <a:pt x="642" y="15789"/>
                </a:cubicBezTo>
                <a:cubicBezTo>
                  <a:pt x="869" y="15666"/>
                  <a:pt x="1071" y="15556"/>
                  <a:pt x="1259" y="15466"/>
                </a:cubicBezTo>
                <a:cubicBezTo>
                  <a:pt x="948" y="15681"/>
                  <a:pt x="728" y="16004"/>
                  <a:pt x="645" y="16375"/>
                </a:cubicBezTo>
                <a:cubicBezTo>
                  <a:pt x="429" y="16473"/>
                  <a:pt x="217" y="16562"/>
                  <a:pt x="0" y="16647"/>
                </a:cubicBezTo>
                <a:cubicBezTo>
                  <a:pt x="0" y="16679"/>
                  <a:pt x="0" y="16679"/>
                  <a:pt x="0" y="16679"/>
                </a:cubicBezTo>
                <a:cubicBezTo>
                  <a:pt x="215" y="16595"/>
                  <a:pt x="425" y="16507"/>
                  <a:pt x="637" y="16411"/>
                </a:cubicBezTo>
                <a:cubicBezTo>
                  <a:pt x="618" y="16507"/>
                  <a:pt x="608" y="16605"/>
                  <a:pt x="608" y="16703"/>
                </a:cubicBezTo>
                <a:cubicBezTo>
                  <a:pt x="608" y="16801"/>
                  <a:pt x="618" y="16899"/>
                  <a:pt x="637" y="16995"/>
                </a:cubicBezTo>
                <a:cubicBezTo>
                  <a:pt x="425" y="16899"/>
                  <a:pt x="215" y="16811"/>
                  <a:pt x="0" y="16727"/>
                </a:cubicBezTo>
                <a:cubicBezTo>
                  <a:pt x="0" y="16759"/>
                  <a:pt x="0" y="16759"/>
                  <a:pt x="0" y="16759"/>
                </a:cubicBezTo>
                <a:cubicBezTo>
                  <a:pt x="217" y="16844"/>
                  <a:pt x="430" y="16933"/>
                  <a:pt x="645" y="17032"/>
                </a:cubicBezTo>
                <a:cubicBezTo>
                  <a:pt x="728" y="17402"/>
                  <a:pt x="949" y="17725"/>
                  <a:pt x="1259" y="17940"/>
                </a:cubicBezTo>
                <a:cubicBezTo>
                  <a:pt x="1070" y="17850"/>
                  <a:pt x="868" y="17739"/>
                  <a:pt x="639" y="17615"/>
                </a:cubicBezTo>
                <a:cubicBezTo>
                  <a:pt x="450" y="17511"/>
                  <a:pt x="235" y="17394"/>
                  <a:pt x="0" y="17274"/>
                </a:cubicBezTo>
                <a:cubicBezTo>
                  <a:pt x="0" y="17308"/>
                  <a:pt x="0" y="17308"/>
                  <a:pt x="0" y="17308"/>
                </a:cubicBezTo>
                <a:cubicBezTo>
                  <a:pt x="228" y="17425"/>
                  <a:pt x="437" y="17539"/>
                  <a:pt x="622" y="17640"/>
                </a:cubicBezTo>
                <a:cubicBezTo>
                  <a:pt x="627" y="17642"/>
                  <a:pt x="627" y="17642"/>
                  <a:pt x="627" y="17642"/>
                </a:cubicBezTo>
                <a:cubicBezTo>
                  <a:pt x="948" y="17817"/>
                  <a:pt x="1226" y="17969"/>
                  <a:pt x="1483" y="18071"/>
                </a:cubicBezTo>
                <a:cubicBezTo>
                  <a:pt x="1275" y="18147"/>
                  <a:pt x="1094" y="18182"/>
                  <a:pt x="917" y="18182"/>
                </a:cubicBezTo>
                <a:cubicBezTo>
                  <a:pt x="745" y="18182"/>
                  <a:pt x="576" y="18153"/>
                  <a:pt x="415" y="18096"/>
                </a:cubicBezTo>
                <a:cubicBezTo>
                  <a:pt x="226" y="17869"/>
                  <a:pt x="83" y="17599"/>
                  <a:pt x="0" y="17315"/>
                </a:cubicBezTo>
                <a:cubicBezTo>
                  <a:pt x="0" y="17416"/>
                  <a:pt x="0" y="17416"/>
                  <a:pt x="0" y="17416"/>
                </a:cubicBezTo>
                <a:cubicBezTo>
                  <a:pt x="109" y="17738"/>
                  <a:pt x="292" y="18032"/>
                  <a:pt x="541" y="18279"/>
                </a:cubicBezTo>
                <a:cubicBezTo>
                  <a:pt x="966" y="18699"/>
                  <a:pt x="1531" y="18931"/>
                  <a:pt x="2132" y="18931"/>
                </a:cubicBezTo>
                <a:cubicBezTo>
                  <a:pt x="2733" y="18931"/>
                  <a:pt x="3298" y="18699"/>
                  <a:pt x="3722" y="18279"/>
                </a:cubicBezTo>
                <a:cubicBezTo>
                  <a:pt x="4144" y="17861"/>
                  <a:pt x="4378" y="17306"/>
                  <a:pt x="4381" y="16716"/>
                </a:cubicBezTo>
                <a:close/>
                <a:moveTo>
                  <a:pt x="3849" y="18096"/>
                </a:moveTo>
                <a:cubicBezTo>
                  <a:pt x="3688" y="18153"/>
                  <a:pt x="3519" y="18182"/>
                  <a:pt x="3347" y="18182"/>
                </a:cubicBezTo>
                <a:cubicBezTo>
                  <a:pt x="3169" y="18182"/>
                  <a:pt x="2989" y="18147"/>
                  <a:pt x="2781" y="18071"/>
                </a:cubicBezTo>
                <a:cubicBezTo>
                  <a:pt x="3038" y="17969"/>
                  <a:pt x="3316" y="17817"/>
                  <a:pt x="3638" y="17641"/>
                </a:cubicBezTo>
                <a:cubicBezTo>
                  <a:pt x="3643" y="17639"/>
                  <a:pt x="3643" y="17639"/>
                  <a:pt x="3643" y="17639"/>
                </a:cubicBezTo>
                <a:cubicBezTo>
                  <a:pt x="3828" y="17538"/>
                  <a:pt x="4038" y="17423"/>
                  <a:pt x="4266" y="17306"/>
                </a:cubicBezTo>
                <a:cubicBezTo>
                  <a:pt x="4183" y="17594"/>
                  <a:pt x="4039" y="17866"/>
                  <a:pt x="3849" y="18096"/>
                </a:cubicBezTo>
                <a:close/>
                <a:moveTo>
                  <a:pt x="2163" y="17782"/>
                </a:moveTo>
                <a:cubicBezTo>
                  <a:pt x="2241" y="17741"/>
                  <a:pt x="2321" y="17697"/>
                  <a:pt x="2405" y="17651"/>
                </a:cubicBezTo>
                <a:cubicBezTo>
                  <a:pt x="2424" y="17641"/>
                  <a:pt x="2424" y="17641"/>
                  <a:pt x="2424" y="17641"/>
                </a:cubicBezTo>
                <a:cubicBezTo>
                  <a:pt x="2754" y="17461"/>
                  <a:pt x="3127" y="17257"/>
                  <a:pt x="3584" y="17047"/>
                </a:cubicBezTo>
                <a:cubicBezTo>
                  <a:pt x="3476" y="17493"/>
                  <a:pt x="3162" y="17868"/>
                  <a:pt x="2738" y="18055"/>
                </a:cubicBezTo>
                <a:cubicBezTo>
                  <a:pt x="2545" y="17980"/>
                  <a:pt x="2340" y="17876"/>
                  <a:pt x="2163" y="17782"/>
                </a:cubicBezTo>
                <a:close/>
                <a:moveTo>
                  <a:pt x="2697" y="18071"/>
                </a:moveTo>
                <a:cubicBezTo>
                  <a:pt x="2490" y="18146"/>
                  <a:pt x="2310" y="18182"/>
                  <a:pt x="2134" y="18182"/>
                </a:cubicBezTo>
                <a:cubicBezTo>
                  <a:pt x="2130" y="18182"/>
                  <a:pt x="2130" y="18182"/>
                  <a:pt x="2130" y="18182"/>
                </a:cubicBezTo>
                <a:cubicBezTo>
                  <a:pt x="1953" y="18182"/>
                  <a:pt x="1774" y="18146"/>
                  <a:pt x="1566" y="18071"/>
                </a:cubicBezTo>
                <a:cubicBezTo>
                  <a:pt x="1758" y="17995"/>
                  <a:pt x="1959" y="17891"/>
                  <a:pt x="2132" y="17799"/>
                </a:cubicBezTo>
                <a:cubicBezTo>
                  <a:pt x="2305" y="17891"/>
                  <a:pt x="2505" y="17995"/>
                  <a:pt x="2697" y="18071"/>
                </a:cubicBezTo>
                <a:close/>
                <a:moveTo>
                  <a:pt x="4277" y="17267"/>
                </a:moveTo>
                <a:cubicBezTo>
                  <a:pt x="4037" y="17390"/>
                  <a:pt x="3817" y="17510"/>
                  <a:pt x="3623" y="17615"/>
                </a:cubicBezTo>
                <a:cubicBezTo>
                  <a:pt x="3619" y="17618"/>
                  <a:pt x="3619" y="17618"/>
                  <a:pt x="3619" y="17618"/>
                </a:cubicBezTo>
                <a:cubicBezTo>
                  <a:pt x="3393" y="17741"/>
                  <a:pt x="3192" y="17851"/>
                  <a:pt x="3004" y="17940"/>
                </a:cubicBezTo>
                <a:cubicBezTo>
                  <a:pt x="3315" y="17725"/>
                  <a:pt x="3535" y="17402"/>
                  <a:pt x="3619" y="17032"/>
                </a:cubicBezTo>
                <a:cubicBezTo>
                  <a:pt x="3863" y="16920"/>
                  <a:pt x="4103" y="16820"/>
                  <a:pt x="4351" y="16725"/>
                </a:cubicBezTo>
                <a:cubicBezTo>
                  <a:pt x="4350" y="16908"/>
                  <a:pt x="4325" y="17090"/>
                  <a:pt x="4277" y="17267"/>
                </a:cubicBezTo>
                <a:close/>
                <a:moveTo>
                  <a:pt x="3626" y="16411"/>
                </a:moveTo>
                <a:cubicBezTo>
                  <a:pt x="3859" y="16517"/>
                  <a:pt x="4089" y="16612"/>
                  <a:pt x="4326" y="16703"/>
                </a:cubicBezTo>
                <a:cubicBezTo>
                  <a:pt x="4089" y="16794"/>
                  <a:pt x="3860" y="16889"/>
                  <a:pt x="3626" y="16995"/>
                </a:cubicBezTo>
                <a:cubicBezTo>
                  <a:pt x="3645" y="16899"/>
                  <a:pt x="3655" y="16801"/>
                  <a:pt x="3655" y="16703"/>
                </a:cubicBezTo>
                <a:cubicBezTo>
                  <a:pt x="3655" y="16605"/>
                  <a:pt x="3645" y="16507"/>
                  <a:pt x="3626" y="16411"/>
                </a:cubicBezTo>
                <a:close/>
                <a:moveTo>
                  <a:pt x="4351" y="16681"/>
                </a:moveTo>
                <a:cubicBezTo>
                  <a:pt x="4103" y="16586"/>
                  <a:pt x="3863" y="16486"/>
                  <a:pt x="3619" y="16375"/>
                </a:cubicBezTo>
                <a:cubicBezTo>
                  <a:pt x="3535" y="16004"/>
                  <a:pt x="3315" y="15681"/>
                  <a:pt x="3005" y="15466"/>
                </a:cubicBezTo>
                <a:cubicBezTo>
                  <a:pt x="3194" y="15556"/>
                  <a:pt x="3397" y="15667"/>
                  <a:pt x="3625" y="15792"/>
                </a:cubicBezTo>
                <a:cubicBezTo>
                  <a:pt x="3818" y="15897"/>
                  <a:pt x="4037" y="16016"/>
                  <a:pt x="4277" y="16139"/>
                </a:cubicBezTo>
                <a:cubicBezTo>
                  <a:pt x="4324" y="16315"/>
                  <a:pt x="4349" y="16497"/>
                  <a:pt x="4351" y="16681"/>
                </a:cubicBezTo>
                <a:close/>
                <a:moveTo>
                  <a:pt x="2738" y="15351"/>
                </a:moveTo>
                <a:cubicBezTo>
                  <a:pt x="3162" y="15538"/>
                  <a:pt x="3476" y="15913"/>
                  <a:pt x="3584" y="16359"/>
                </a:cubicBezTo>
                <a:cubicBezTo>
                  <a:pt x="3127" y="16148"/>
                  <a:pt x="2753" y="15945"/>
                  <a:pt x="2423" y="15765"/>
                </a:cubicBezTo>
                <a:cubicBezTo>
                  <a:pt x="2420" y="15763"/>
                  <a:pt x="2420" y="15763"/>
                  <a:pt x="2420" y="15763"/>
                </a:cubicBezTo>
                <a:cubicBezTo>
                  <a:pt x="2332" y="15715"/>
                  <a:pt x="2246" y="15668"/>
                  <a:pt x="2163" y="15624"/>
                </a:cubicBezTo>
                <a:cubicBezTo>
                  <a:pt x="2340" y="15530"/>
                  <a:pt x="2545" y="15426"/>
                  <a:pt x="2738" y="15351"/>
                </a:cubicBezTo>
                <a:close/>
                <a:moveTo>
                  <a:pt x="2132" y="15607"/>
                </a:moveTo>
                <a:cubicBezTo>
                  <a:pt x="1959" y="15515"/>
                  <a:pt x="1759" y="15412"/>
                  <a:pt x="1566" y="15335"/>
                </a:cubicBezTo>
                <a:cubicBezTo>
                  <a:pt x="1774" y="15260"/>
                  <a:pt x="1953" y="15224"/>
                  <a:pt x="2130" y="15224"/>
                </a:cubicBezTo>
                <a:cubicBezTo>
                  <a:pt x="2134" y="15224"/>
                  <a:pt x="2134" y="15224"/>
                  <a:pt x="2134" y="15224"/>
                </a:cubicBezTo>
                <a:cubicBezTo>
                  <a:pt x="2310" y="15224"/>
                  <a:pt x="2490" y="15260"/>
                  <a:pt x="2697" y="15335"/>
                </a:cubicBezTo>
                <a:cubicBezTo>
                  <a:pt x="2505" y="15412"/>
                  <a:pt x="2304" y="15515"/>
                  <a:pt x="2132" y="15607"/>
                </a:cubicBezTo>
                <a:close/>
                <a:moveTo>
                  <a:pt x="2738" y="15328"/>
                </a:moveTo>
                <a:cubicBezTo>
                  <a:pt x="2738" y="15328"/>
                  <a:pt x="2738" y="15328"/>
                  <a:pt x="2738" y="15328"/>
                </a:cubicBezTo>
                <a:cubicBezTo>
                  <a:pt x="2738" y="15328"/>
                  <a:pt x="2738" y="15328"/>
                  <a:pt x="2738" y="15328"/>
                </a:cubicBezTo>
                <a:cubicBezTo>
                  <a:pt x="2738" y="15328"/>
                  <a:pt x="2738" y="15328"/>
                  <a:pt x="2738" y="15328"/>
                </a:cubicBezTo>
                <a:close/>
                <a:moveTo>
                  <a:pt x="4266" y="16100"/>
                </a:moveTo>
                <a:cubicBezTo>
                  <a:pt x="4037" y="15982"/>
                  <a:pt x="3827" y="15868"/>
                  <a:pt x="3641" y="15766"/>
                </a:cubicBezTo>
                <a:cubicBezTo>
                  <a:pt x="3637" y="15764"/>
                  <a:pt x="3637" y="15764"/>
                  <a:pt x="3637" y="15764"/>
                </a:cubicBezTo>
                <a:cubicBezTo>
                  <a:pt x="3316" y="15589"/>
                  <a:pt x="3038" y="15437"/>
                  <a:pt x="2781" y="15335"/>
                </a:cubicBezTo>
                <a:cubicBezTo>
                  <a:pt x="2989" y="15259"/>
                  <a:pt x="3169" y="15224"/>
                  <a:pt x="3347" y="15224"/>
                </a:cubicBezTo>
                <a:cubicBezTo>
                  <a:pt x="3519" y="15224"/>
                  <a:pt x="3688" y="15253"/>
                  <a:pt x="3849" y="15310"/>
                </a:cubicBezTo>
                <a:cubicBezTo>
                  <a:pt x="4039" y="15540"/>
                  <a:pt x="4183" y="15812"/>
                  <a:pt x="4266" y="16100"/>
                </a:cubicBezTo>
                <a:close/>
                <a:moveTo>
                  <a:pt x="917" y="15194"/>
                </a:moveTo>
                <a:cubicBezTo>
                  <a:pt x="758" y="15194"/>
                  <a:pt x="602" y="15218"/>
                  <a:pt x="452" y="15266"/>
                </a:cubicBezTo>
                <a:cubicBezTo>
                  <a:pt x="487" y="15226"/>
                  <a:pt x="524" y="15186"/>
                  <a:pt x="562" y="15149"/>
                </a:cubicBezTo>
                <a:cubicBezTo>
                  <a:pt x="981" y="14733"/>
                  <a:pt x="1539" y="14505"/>
                  <a:pt x="2132" y="14505"/>
                </a:cubicBezTo>
                <a:cubicBezTo>
                  <a:pt x="2725" y="14505"/>
                  <a:pt x="3282" y="14733"/>
                  <a:pt x="3701" y="15149"/>
                </a:cubicBezTo>
                <a:cubicBezTo>
                  <a:pt x="3740" y="15187"/>
                  <a:pt x="3777" y="15226"/>
                  <a:pt x="3812" y="15266"/>
                </a:cubicBezTo>
                <a:cubicBezTo>
                  <a:pt x="3662" y="15218"/>
                  <a:pt x="3505" y="15194"/>
                  <a:pt x="3347" y="15194"/>
                </a:cubicBezTo>
                <a:cubicBezTo>
                  <a:pt x="3157" y="15194"/>
                  <a:pt x="2964" y="15234"/>
                  <a:pt x="2739" y="15319"/>
                </a:cubicBezTo>
                <a:cubicBezTo>
                  <a:pt x="2548" y="15236"/>
                  <a:pt x="2344" y="15194"/>
                  <a:pt x="2134" y="15194"/>
                </a:cubicBezTo>
                <a:cubicBezTo>
                  <a:pt x="2130" y="15194"/>
                  <a:pt x="2130" y="15194"/>
                  <a:pt x="2130" y="15194"/>
                </a:cubicBezTo>
                <a:cubicBezTo>
                  <a:pt x="1920" y="15194"/>
                  <a:pt x="1716" y="15236"/>
                  <a:pt x="1524" y="15319"/>
                </a:cubicBezTo>
                <a:cubicBezTo>
                  <a:pt x="1299" y="15234"/>
                  <a:pt x="1106" y="15194"/>
                  <a:pt x="917" y="15194"/>
                </a:cubicBezTo>
                <a:close/>
                <a:moveTo>
                  <a:pt x="1525" y="15351"/>
                </a:moveTo>
                <a:cubicBezTo>
                  <a:pt x="1719" y="15426"/>
                  <a:pt x="1923" y="15530"/>
                  <a:pt x="2100" y="15624"/>
                </a:cubicBezTo>
                <a:cubicBezTo>
                  <a:pt x="2018" y="15668"/>
                  <a:pt x="1934" y="15714"/>
                  <a:pt x="1846" y="15762"/>
                </a:cubicBezTo>
                <a:cubicBezTo>
                  <a:pt x="1839" y="15765"/>
                  <a:pt x="1839" y="15765"/>
                  <a:pt x="1839" y="15765"/>
                </a:cubicBezTo>
                <a:cubicBezTo>
                  <a:pt x="1509" y="15945"/>
                  <a:pt x="1136" y="16149"/>
                  <a:pt x="679" y="16359"/>
                </a:cubicBezTo>
                <a:cubicBezTo>
                  <a:pt x="787" y="15913"/>
                  <a:pt x="1102" y="15538"/>
                  <a:pt x="1525" y="15351"/>
                </a:cubicBezTo>
                <a:close/>
                <a:moveTo>
                  <a:pt x="638" y="16703"/>
                </a:moveTo>
                <a:cubicBezTo>
                  <a:pt x="638" y="16600"/>
                  <a:pt x="649" y="16496"/>
                  <a:pt x="671" y="16395"/>
                </a:cubicBezTo>
                <a:cubicBezTo>
                  <a:pt x="1139" y="16181"/>
                  <a:pt x="1519" y="15974"/>
                  <a:pt x="1855" y="15791"/>
                </a:cubicBezTo>
                <a:cubicBezTo>
                  <a:pt x="1875" y="15780"/>
                  <a:pt x="1875" y="15780"/>
                  <a:pt x="1875" y="15780"/>
                </a:cubicBezTo>
                <a:cubicBezTo>
                  <a:pt x="1964" y="15731"/>
                  <a:pt x="2049" y="15685"/>
                  <a:pt x="2132" y="15641"/>
                </a:cubicBezTo>
                <a:cubicBezTo>
                  <a:pt x="2214" y="15685"/>
                  <a:pt x="2300" y="15731"/>
                  <a:pt x="2388" y="15779"/>
                </a:cubicBezTo>
                <a:cubicBezTo>
                  <a:pt x="2409" y="15791"/>
                  <a:pt x="2409" y="15791"/>
                  <a:pt x="2409" y="15791"/>
                </a:cubicBezTo>
                <a:cubicBezTo>
                  <a:pt x="2745" y="15974"/>
                  <a:pt x="3125" y="16181"/>
                  <a:pt x="3593" y="16395"/>
                </a:cubicBezTo>
                <a:cubicBezTo>
                  <a:pt x="3614" y="16496"/>
                  <a:pt x="3625" y="16600"/>
                  <a:pt x="3625" y="16703"/>
                </a:cubicBezTo>
                <a:cubicBezTo>
                  <a:pt x="3625" y="16806"/>
                  <a:pt x="3614" y="16910"/>
                  <a:pt x="3593" y="17011"/>
                </a:cubicBezTo>
                <a:cubicBezTo>
                  <a:pt x="3125" y="17225"/>
                  <a:pt x="2744" y="17432"/>
                  <a:pt x="2409" y="17615"/>
                </a:cubicBezTo>
                <a:cubicBezTo>
                  <a:pt x="2405" y="17617"/>
                  <a:pt x="2405" y="17617"/>
                  <a:pt x="2405" y="17617"/>
                </a:cubicBezTo>
                <a:cubicBezTo>
                  <a:pt x="2311" y="17669"/>
                  <a:pt x="2220" y="17718"/>
                  <a:pt x="2132" y="17765"/>
                </a:cubicBezTo>
                <a:cubicBezTo>
                  <a:pt x="2047" y="17720"/>
                  <a:pt x="1960" y="17673"/>
                  <a:pt x="1869" y="17623"/>
                </a:cubicBezTo>
                <a:cubicBezTo>
                  <a:pt x="1854" y="17615"/>
                  <a:pt x="1854" y="17615"/>
                  <a:pt x="1854" y="17615"/>
                </a:cubicBezTo>
                <a:cubicBezTo>
                  <a:pt x="1518" y="17432"/>
                  <a:pt x="1138" y="17224"/>
                  <a:pt x="671" y="17011"/>
                </a:cubicBezTo>
                <a:cubicBezTo>
                  <a:pt x="649" y="16910"/>
                  <a:pt x="638" y="16806"/>
                  <a:pt x="638" y="16703"/>
                </a:cubicBezTo>
                <a:close/>
                <a:moveTo>
                  <a:pt x="679" y="17047"/>
                </a:moveTo>
                <a:cubicBezTo>
                  <a:pt x="1137" y="17258"/>
                  <a:pt x="1510" y="17461"/>
                  <a:pt x="1841" y="17641"/>
                </a:cubicBezTo>
                <a:cubicBezTo>
                  <a:pt x="1930" y="17690"/>
                  <a:pt x="2017" y="17738"/>
                  <a:pt x="2100" y="17782"/>
                </a:cubicBezTo>
                <a:cubicBezTo>
                  <a:pt x="1923" y="17876"/>
                  <a:pt x="1719" y="17980"/>
                  <a:pt x="1525" y="18055"/>
                </a:cubicBezTo>
                <a:cubicBezTo>
                  <a:pt x="1102" y="17868"/>
                  <a:pt x="787" y="17493"/>
                  <a:pt x="679" y="17047"/>
                </a:cubicBezTo>
                <a:close/>
                <a:moveTo>
                  <a:pt x="2132" y="18901"/>
                </a:moveTo>
                <a:cubicBezTo>
                  <a:pt x="1539" y="18901"/>
                  <a:pt x="981" y="18673"/>
                  <a:pt x="562" y="18258"/>
                </a:cubicBezTo>
                <a:cubicBezTo>
                  <a:pt x="524" y="18220"/>
                  <a:pt x="487" y="18180"/>
                  <a:pt x="452" y="18140"/>
                </a:cubicBezTo>
                <a:cubicBezTo>
                  <a:pt x="602" y="18188"/>
                  <a:pt x="758" y="18212"/>
                  <a:pt x="917" y="18212"/>
                </a:cubicBezTo>
                <a:cubicBezTo>
                  <a:pt x="1107" y="18212"/>
                  <a:pt x="1300" y="18172"/>
                  <a:pt x="1524" y="18087"/>
                </a:cubicBezTo>
                <a:cubicBezTo>
                  <a:pt x="1716" y="18170"/>
                  <a:pt x="1920" y="18212"/>
                  <a:pt x="2130" y="18212"/>
                </a:cubicBezTo>
                <a:cubicBezTo>
                  <a:pt x="2134" y="18212"/>
                  <a:pt x="2134" y="18212"/>
                  <a:pt x="2134" y="18212"/>
                </a:cubicBezTo>
                <a:cubicBezTo>
                  <a:pt x="2344" y="18212"/>
                  <a:pt x="2548" y="18170"/>
                  <a:pt x="2739" y="18087"/>
                </a:cubicBezTo>
                <a:cubicBezTo>
                  <a:pt x="2964" y="18172"/>
                  <a:pt x="3157" y="18212"/>
                  <a:pt x="3347" y="18212"/>
                </a:cubicBezTo>
                <a:cubicBezTo>
                  <a:pt x="3505" y="18212"/>
                  <a:pt x="3662" y="18188"/>
                  <a:pt x="3812" y="18140"/>
                </a:cubicBezTo>
                <a:cubicBezTo>
                  <a:pt x="3777" y="18180"/>
                  <a:pt x="3740" y="18220"/>
                  <a:pt x="3701" y="18258"/>
                </a:cubicBezTo>
                <a:cubicBezTo>
                  <a:pt x="3282" y="18673"/>
                  <a:pt x="2725" y="18901"/>
                  <a:pt x="2132" y="18901"/>
                </a:cubicBezTo>
                <a:close/>
                <a:moveTo>
                  <a:pt x="8407" y="12321"/>
                </a:moveTo>
                <a:cubicBezTo>
                  <a:pt x="8411" y="12912"/>
                  <a:pt x="8645" y="13467"/>
                  <a:pt x="9066" y="13885"/>
                </a:cubicBezTo>
                <a:cubicBezTo>
                  <a:pt x="9491" y="14306"/>
                  <a:pt x="10056" y="14537"/>
                  <a:pt x="10657" y="14537"/>
                </a:cubicBezTo>
                <a:cubicBezTo>
                  <a:pt x="11258" y="14537"/>
                  <a:pt x="11823" y="14306"/>
                  <a:pt x="12248" y="13885"/>
                </a:cubicBezTo>
                <a:cubicBezTo>
                  <a:pt x="12668" y="13469"/>
                  <a:pt x="12902" y="12916"/>
                  <a:pt x="12907" y="12328"/>
                </a:cubicBezTo>
                <a:cubicBezTo>
                  <a:pt x="12907" y="12310"/>
                  <a:pt x="12907" y="12310"/>
                  <a:pt x="12907" y="12310"/>
                </a:cubicBezTo>
                <a:cubicBezTo>
                  <a:pt x="12909" y="12309"/>
                  <a:pt x="12909" y="12309"/>
                  <a:pt x="12909" y="12309"/>
                </a:cubicBezTo>
                <a:cubicBezTo>
                  <a:pt x="12907" y="12308"/>
                  <a:pt x="12907" y="12308"/>
                  <a:pt x="12907" y="12308"/>
                </a:cubicBezTo>
                <a:cubicBezTo>
                  <a:pt x="12907" y="12289"/>
                  <a:pt x="12907" y="12289"/>
                  <a:pt x="12907" y="12289"/>
                </a:cubicBezTo>
                <a:cubicBezTo>
                  <a:pt x="12902" y="11702"/>
                  <a:pt x="12668" y="11149"/>
                  <a:pt x="12248" y="10733"/>
                </a:cubicBezTo>
                <a:cubicBezTo>
                  <a:pt x="11823" y="10312"/>
                  <a:pt x="11258" y="10080"/>
                  <a:pt x="10657" y="10080"/>
                </a:cubicBezTo>
                <a:cubicBezTo>
                  <a:pt x="10056" y="10080"/>
                  <a:pt x="9491" y="10312"/>
                  <a:pt x="9066" y="10733"/>
                </a:cubicBezTo>
                <a:cubicBezTo>
                  <a:pt x="8645" y="11150"/>
                  <a:pt x="8411" y="11706"/>
                  <a:pt x="8407" y="12296"/>
                </a:cubicBezTo>
                <a:cubicBezTo>
                  <a:pt x="8407" y="12308"/>
                  <a:pt x="8407" y="12308"/>
                  <a:pt x="8407" y="12308"/>
                </a:cubicBezTo>
                <a:cubicBezTo>
                  <a:pt x="8405" y="12309"/>
                  <a:pt x="8405" y="12309"/>
                  <a:pt x="8405" y="12309"/>
                </a:cubicBezTo>
                <a:cubicBezTo>
                  <a:pt x="8407" y="12310"/>
                  <a:pt x="8407" y="12310"/>
                  <a:pt x="8407" y="12310"/>
                </a:cubicBezTo>
                <a:lnTo>
                  <a:pt x="8407" y="12321"/>
                </a:lnTo>
                <a:close/>
                <a:moveTo>
                  <a:pt x="8523" y="12912"/>
                </a:moveTo>
                <a:cubicBezTo>
                  <a:pt x="8754" y="13031"/>
                  <a:pt x="8964" y="13146"/>
                  <a:pt x="9151" y="13247"/>
                </a:cubicBezTo>
                <a:cubicBezTo>
                  <a:pt x="9472" y="13423"/>
                  <a:pt x="9750" y="13575"/>
                  <a:pt x="10008" y="13677"/>
                </a:cubicBezTo>
                <a:cubicBezTo>
                  <a:pt x="9800" y="13753"/>
                  <a:pt x="9619" y="13788"/>
                  <a:pt x="9442" y="13788"/>
                </a:cubicBezTo>
                <a:cubicBezTo>
                  <a:pt x="9270" y="13788"/>
                  <a:pt x="9101" y="13759"/>
                  <a:pt x="8940" y="13702"/>
                </a:cubicBezTo>
                <a:cubicBezTo>
                  <a:pt x="8750" y="13472"/>
                  <a:pt x="8606" y="13200"/>
                  <a:pt x="8523" y="12912"/>
                </a:cubicBezTo>
                <a:close/>
                <a:moveTo>
                  <a:pt x="10657" y="11212"/>
                </a:moveTo>
                <a:cubicBezTo>
                  <a:pt x="10484" y="11120"/>
                  <a:pt x="10284" y="11017"/>
                  <a:pt x="10092" y="10941"/>
                </a:cubicBezTo>
                <a:cubicBezTo>
                  <a:pt x="10299" y="10865"/>
                  <a:pt x="10479" y="10830"/>
                  <a:pt x="10655" y="10829"/>
                </a:cubicBezTo>
                <a:cubicBezTo>
                  <a:pt x="10659" y="10829"/>
                  <a:pt x="10659" y="10829"/>
                  <a:pt x="10659" y="10829"/>
                </a:cubicBezTo>
                <a:cubicBezTo>
                  <a:pt x="10835" y="10830"/>
                  <a:pt x="11015" y="10865"/>
                  <a:pt x="11223" y="10941"/>
                </a:cubicBezTo>
                <a:cubicBezTo>
                  <a:pt x="11031" y="11017"/>
                  <a:pt x="10830" y="11120"/>
                  <a:pt x="10657" y="11212"/>
                </a:cubicBezTo>
                <a:close/>
                <a:moveTo>
                  <a:pt x="11264" y="10957"/>
                </a:moveTo>
                <a:cubicBezTo>
                  <a:pt x="11687" y="11143"/>
                  <a:pt x="12002" y="11519"/>
                  <a:pt x="12110" y="11964"/>
                </a:cubicBezTo>
                <a:cubicBezTo>
                  <a:pt x="11653" y="11754"/>
                  <a:pt x="11279" y="11551"/>
                  <a:pt x="10948" y="11370"/>
                </a:cubicBezTo>
                <a:cubicBezTo>
                  <a:pt x="10940" y="11366"/>
                  <a:pt x="10940" y="11366"/>
                  <a:pt x="10940" y="11366"/>
                </a:cubicBezTo>
                <a:cubicBezTo>
                  <a:pt x="10854" y="11318"/>
                  <a:pt x="10770" y="11273"/>
                  <a:pt x="10689" y="11229"/>
                </a:cubicBezTo>
                <a:cubicBezTo>
                  <a:pt x="10866" y="11135"/>
                  <a:pt x="11070" y="11031"/>
                  <a:pt x="11264" y="10957"/>
                </a:cubicBezTo>
                <a:close/>
                <a:moveTo>
                  <a:pt x="10625" y="11229"/>
                </a:moveTo>
                <a:cubicBezTo>
                  <a:pt x="10550" y="11270"/>
                  <a:pt x="10472" y="11312"/>
                  <a:pt x="10392" y="11356"/>
                </a:cubicBezTo>
                <a:cubicBezTo>
                  <a:pt x="10365" y="11371"/>
                  <a:pt x="10365" y="11371"/>
                  <a:pt x="10365" y="11371"/>
                </a:cubicBezTo>
                <a:cubicBezTo>
                  <a:pt x="10035" y="11551"/>
                  <a:pt x="9662" y="11754"/>
                  <a:pt x="9205" y="11964"/>
                </a:cubicBezTo>
                <a:cubicBezTo>
                  <a:pt x="9312" y="11519"/>
                  <a:pt x="9627" y="11143"/>
                  <a:pt x="10050" y="10957"/>
                </a:cubicBezTo>
                <a:cubicBezTo>
                  <a:pt x="10244" y="11031"/>
                  <a:pt x="10448" y="11135"/>
                  <a:pt x="10625" y="11229"/>
                </a:cubicBezTo>
                <a:close/>
                <a:moveTo>
                  <a:pt x="10380" y="11396"/>
                </a:moveTo>
                <a:cubicBezTo>
                  <a:pt x="10476" y="11344"/>
                  <a:pt x="10568" y="11294"/>
                  <a:pt x="10657" y="11246"/>
                </a:cubicBezTo>
                <a:cubicBezTo>
                  <a:pt x="10746" y="11294"/>
                  <a:pt x="10838" y="11344"/>
                  <a:pt x="10935" y="11397"/>
                </a:cubicBezTo>
                <a:cubicBezTo>
                  <a:pt x="11271" y="11580"/>
                  <a:pt x="11651" y="11787"/>
                  <a:pt x="12118" y="12001"/>
                </a:cubicBezTo>
                <a:cubicBezTo>
                  <a:pt x="12140" y="12102"/>
                  <a:pt x="12151" y="12205"/>
                  <a:pt x="12151" y="12309"/>
                </a:cubicBezTo>
                <a:cubicBezTo>
                  <a:pt x="12151" y="12412"/>
                  <a:pt x="12140" y="12516"/>
                  <a:pt x="12118" y="12616"/>
                </a:cubicBezTo>
                <a:cubicBezTo>
                  <a:pt x="11650" y="12831"/>
                  <a:pt x="11269" y="13038"/>
                  <a:pt x="10934" y="13221"/>
                </a:cubicBezTo>
                <a:cubicBezTo>
                  <a:pt x="10838" y="13274"/>
                  <a:pt x="10746" y="13324"/>
                  <a:pt x="10657" y="13371"/>
                </a:cubicBezTo>
                <a:cubicBezTo>
                  <a:pt x="10568" y="13324"/>
                  <a:pt x="10476" y="13274"/>
                  <a:pt x="10380" y="13221"/>
                </a:cubicBezTo>
                <a:cubicBezTo>
                  <a:pt x="10045" y="13038"/>
                  <a:pt x="9664" y="12831"/>
                  <a:pt x="9196" y="12616"/>
                </a:cubicBezTo>
                <a:cubicBezTo>
                  <a:pt x="9175" y="12516"/>
                  <a:pt x="9164" y="12412"/>
                  <a:pt x="9164" y="12309"/>
                </a:cubicBezTo>
                <a:cubicBezTo>
                  <a:pt x="9164" y="12205"/>
                  <a:pt x="9175" y="12102"/>
                  <a:pt x="9196" y="12001"/>
                </a:cubicBezTo>
                <a:cubicBezTo>
                  <a:pt x="9664" y="11787"/>
                  <a:pt x="10044" y="11580"/>
                  <a:pt x="10380" y="11396"/>
                </a:cubicBezTo>
                <a:close/>
                <a:moveTo>
                  <a:pt x="10689" y="13388"/>
                </a:moveTo>
                <a:cubicBezTo>
                  <a:pt x="10772" y="13343"/>
                  <a:pt x="10859" y="13296"/>
                  <a:pt x="10948" y="13247"/>
                </a:cubicBezTo>
                <a:cubicBezTo>
                  <a:pt x="11278" y="13067"/>
                  <a:pt x="11652" y="12863"/>
                  <a:pt x="12110" y="12653"/>
                </a:cubicBezTo>
                <a:cubicBezTo>
                  <a:pt x="12002" y="13099"/>
                  <a:pt x="11687" y="13474"/>
                  <a:pt x="11264" y="13661"/>
                </a:cubicBezTo>
                <a:cubicBezTo>
                  <a:pt x="11069" y="13586"/>
                  <a:pt x="10865" y="13482"/>
                  <a:pt x="10689" y="13388"/>
                </a:cubicBezTo>
                <a:close/>
                <a:moveTo>
                  <a:pt x="11223" y="13677"/>
                </a:moveTo>
                <a:cubicBezTo>
                  <a:pt x="11015" y="13752"/>
                  <a:pt x="10835" y="13788"/>
                  <a:pt x="10659" y="13788"/>
                </a:cubicBezTo>
                <a:cubicBezTo>
                  <a:pt x="10655" y="13788"/>
                  <a:pt x="10655" y="13788"/>
                  <a:pt x="10655" y="13788"/>
                </a:cubicBezTo>
                <a:cubicBezTo>
                  <a:pt x="10479" y="13788"/>
                  <a:pt x="10299" y="13752"/>
                  <a:pt x="10091" y="13677"/>
                </a:cubicBezTo>
                <a:cubicBezTo>
                  <a:pt x="10283" y="13601"/>
                  <a:pt x="10484" y="13497"/>
                  <a:pt x="10657" y="13405"/>
                </a:cubicBezTo>
                <a:cubicBezTo>
                  <a:pt x="10830" y="13497"/>
                  <a:pt x="11031" y="13601"/>
                  <a:pt x="11223" y="13677"/>
                </a:cubicBezTo>
                <a:close/>
                <a:moveTo>
                  <a:pt x="10366" y="13247"/>
                </a:moveTo>
                <a:cubicBezTo>
                  <a:pt x="10456" y="13296"/>
                  <a:pt x="10542" y="13343"/>
                  <a:pt x="10625" y="13388"/>
                </a:cubicBezTo>
                <a:cubicBezTo>
                  <a:pt x="10449" y="13482"/>
                  <a:pt x="10245" y="13586"/>
                  <a:pt x="10050" y="13661"/>
                </a:cubicBezTo>
                <a:cubicBezTo>
                  <a:pt x="9627" y="13474"/>
                  <a:pt x="9312" y="13099"/>
                  <a:pt x="9205" y="12653"/>
                </a:cubicBezTo>
                <a:cubicBezTo>
                  <a:pt x="9661" y="12863"/>
                  <a:pt x="10035" y="13067"/>
                  <a:pt x="10366" y="13247"/>
                </a:cubicBezTo>
                <a:close/>
                <a:moveTo>
                  <a:pt x="12227" y="13864"/>
                </a:moveTo>
                <a:cubicBezTo>
                  <a:pt x="11807" y="14279"/>
                  <a:pt x="11250" y="14508"/>
                  <a:pt x="10657" y="14508"/>
                </a:cubicBezTo>
                <a:cubicBezTo>
                  <a:pt x="10064" y="14508"/>
                  <a:pt x="9507" y="14279"/>
                  <a:pt x="9087" y="13864"/>
                </a:cubicBezTo>
                <a:cubicBezTo>
                  <a:pt x="9049" y="13826"/>
                  <a:pt x="9012" y="13787"/>
                  <a:pt x="8977" y="13746"/>
                </a:cubicBezTo>
                <a:cubicBezTo>
                  <a:pt x="9127" y="13794"/>
                  <a:pt x="9283" y="13818"/>
                  <a:pt x="9442" y="13818"/>
                </a:cubicBezTo>
                <a:cubicBezTo>
                  <a:pt x="9632" y="13818"/>
                  <a:pt x="9825" y="13778"/>
                  <a:pt x="10050" y="13693"/>
                </a:cubicBezTo>
                <a:cubicBezTo>
                  <a:pt x="10241" y="13776"/>
                  <a:pt x="10445" y="13818"/>
                  <a:pt x="10655" y="13818"/>
                </a:cubicBezTo>
                <a:cubicBezTo>
                  <a:pt x="10659" y="13818"/>
                  <a:pt x="10659" y="13818"/>
                  <a:pt x="10659" y="13818"/>
                </a:cubicBezTo>
                <a:cubicBezTo>
                  <a:pt x="10869" y="13818"/>
                  <a:pt x="11072" y="13776"/>
                  <a:pt x="11265" y="13693"/>
                </a:cubicBezTo>
                <a:cubicBezTo>
                  <a:pt x="11489" y="13778"/>
                  <a:pt x="11682" y="13818"/>
                  <a:pt x="11872" y="13818"/>
                </a:cubicBezTo>
                <a:cubicBezTo>
                  <a:pt x="12031" y="13818"/>
                  <a:pt x="12187" y="13794"/>
                  <a:pt x="12337" y="13746"/>
                </a:cubicBezTo>
                <a:cubicBezTo>
                  <a:pt x="12302" y="13787"/>
                  <a:pt x="12265" y="13826"/>
                  <a:pt x="12227" y="13864"/>
                </a:cubicBezTo>
                <a:close/>
                <a:moveTo>
                  <a:pt x="12374" y="13702"/>
                </a:moveTo>
                <a:cubicBezTo>
                  <a:pt x="12213" y="13759"/>
                  <a:pt x="12044" y="13788"/>
                  <a:pt x="11872" y="13788"/>
                </a:cubicBezTo>
                <a:cubicBezTo>
                  <a:pt x="11695" y="13788"/>
                  <a:pt x="11514" y="13753"/>
                  <a:pt x="11306" y="13677"/>
                </a:cubicBezTo>
                <a:cubicBezTo>
                  <a:pt x="11563" y="13575"/>
                  <a:pt x="11842" y="13423"/>
                  <a:pt x="12163" y="13247"/>
                </a:cubicBezTo>
                <a:cubicBezTo>
                  <a:pt x="12350" y="13146"/>
                  <a:pt x="12561" y="13030"/>
                  <a:pt x="12791" y="12912"/>
                </a:cubicBezTo>
                <a:cubicBezTo>
                  <a:pt x="12708" y="13200"/>
                  <a:pt x="12564" y="13472"/>
                  <a:pt x="12374" y="13702"/>
                </a:cubicBezTo>
                <a:close/>
                <a:moveTo>
                  <a:pt x="12802" y="12873"/>
                </a:moveTo>
                <a:cubicBezTo>
                  <a:pt x="12562" y="12996"/>
                  <a:pt x="12343" y="13115"/>
                  <a:pt x="12149" y="13221"/>
                </a:cubicBezTo>
                <a:cubicBezTo>
                  <a:pt x="11922" y="13345"/>
                  <a:pt x="11719" y="13456"/>
                  <a:pt x="11530" y="13546"/>
                </a:cubicBezTo>
                <a:cubicBezTo>
                  <a:pt x="11840" y="13331"/>
                  <a:pt x="12060" y="13008"/>
                  <a:pt x="12144" y="12637"/>
                </a:cubicBezTo>
                <a:cubicBezTo>
                  <a:pt x="12387" y="12526"/>
                  <a:pt x="12627" y="12426"/>
                  <a:pt x="12877" y="12331"/>
                </a:cubicBezTo>
                <a:cubicBezTo>
                  <a:pt x="12875" y="12514"/>
                  <a:pt x="12850" y="12696"/>
                  <a:pt x="12802" y="12873"/>
                </a:cubicBezTo>
                <a:close/>
                <a:moveTo>
                  <a:pt x="12152" y="12016"/>
                </a:moveTo>
                <a:cubicBezTo>
                  <a:pt x="12385" y="12122"/>
                  <a:pt x="12615" y="12218"/>
                  <a:pt x="12851" y="12309"/>
                </a:cubicBezTo>
                <a:cubicBezTo>
                  <a:pt x="12614" y="12399"/>
                  <a:pt x="12385" y="12495"/>
                  <a:pt x="12152" y="12601"/>
                </a:cubicBezTo>
                <a:cubicBezTo>
                  <a:pt x="12171" y="12505"/>
                  <a:pt x="12180" y="12407"/>
                  <a:pt x="12180" y="12309"/>
                </a:cubicBezTo>
                <a:cubicBezTo>
                  <a:pt x="12180" y="12211"/>
                  <a:pt x="12171" y="12112"/>
                  <a:pt x="12152" y="12016"/>
                </a:cubicBezTo>
                <a:close/>
                <a:moveTo>
                  <a:pt x="12877" y="12287"/>
                </a:moveTo>
                <a:cubicBezTo>
                  <a:pt x="12628" y="12192"/>
                  <a:pt x="12388" y="12091"/>
                  <a:pt x="12144" y="11980"/>
                </a:cubicBezTo>
                <a:cubicBezTo>
                  <a:pt x="12060" y="11610"/>
                  <a:pt x="11840" y="11287"/>
                  <a:pt x="11530" y="11071"/>
                </a:cubicBezTo>
                <a:cubicBezTo>
                  <a:pt x="11719" y="11162"/>
                  <a:pt x="11922" y="11272"/>
                  <a:pt x="12150" y="11397"/>
                </a:cubicBezTo>
                <a:cubicBezTo>
                  <a:pt x="12343" y="11502"/>
                  <a:pt x="12562" y="11622"/>
                  <a:pt x="12802" y="11744"/>
                </a:cubicBezTo>
                <a:cubicBezTo>
                  <a:pt x="12850" y="11921"/>
                  <a:pt x="12875" y="12103"/>
                  <a:pt x="12877" y="12287"/>
                </a:cubicBezTo>
                <a:close/>
                <a:moveTo>
                  <a:pt x="12791" y="11705"/>
                </a:moveTo>
                <a:cubicBezTo>
                  <a:pt x="12560" y="11587"/>
                  <a:pt x="12350" y="11472"/>
                  <a:pt x="12163" y="11370"/>
                </a:cubicBezTo>
                <a:cubicBezTo>
                  <a:pt x="12160" y="11368"/>
                  <a:pt x="12160" y="11368"/>
                  <a:pt x="12160" y="11368"/>
                </a:cubicBezTo>
                <a:cubicBezTo>
                  <a:pt x="11840" y="11194"/>
                  <a:pt x="11563" y="11042"/>
                  <a:pt x="11306" y="10941"/>
                </a:cubicBezTo>
                <a:cubicBezTo>
                  <a:pt x="11514" y="10865"/>
                  <a:pt x="11695" y="10829"/>
                  <a:pt x="11872" y="10829"/>
                </a:cubicBezTo>
                <a:cubicBezTo>
                  <a:pt x="12044" y="10829"/>
                  <a:pt x="12213" y="10858"/>
                  <a:pt x="12374" y="10915"/>
                </a:cubicBezTo>
                <a:cubicBezTo>
                  <a:pt x="12564" y="11145"/>
                  <a:pt x="12708" y="11418"/>
                  <a:pt x="12791" y="11705"/>
                </a:cubicBezTo>
                <a:close/>
                <a:moveTo>
                  <a:pt x="9087" y="10754"/>
                </a:moveTo>
                <a:cubicBezTo>
                  <a:pt x="9507" y="10339"/>
                  <a:pt x="10064" y="10110"/>
                  <a:pt x="10657" y="10110"/>
                </a:cubicBezTo>
                <a:cubicBezTo>
                  <a:pt x="11250" y="10110"/>
                  <a:pt x="11807" y="10339"/>
                  <a:pt x="12227" y="10754"/>
                </a:cubicBezTo>
                <a:cubicBezTo>
                  <a:pt x="12265" y="10792"/>
                  <a:pt x="12302" y="10831"/>
                  <a:pt x="12337" y="10871"/>
                </a:cubicBezTo>
                <a:cubicBezTo>
                  <a:pt x="12187" y="10824"/>
                  <a:pt x="12031" y="10800"/>
                  <a:pt x="11872" y="10800"/>
                </a:cubicBezTo>
                <a:cubicBezTo>
                  <a:pt x="11682" y="10800"/>
                  <a:pt x="11489" y="10839"/>
                  <a:pt x="11264" y="10924"/>
                </a:cubicBezTo>
                <a:cubicBezTo>
                  <a:pt x="11073" y="10842"/>
                  <a:pt x="10869" y="10800"/>
                  <a:pt x="10659" y="10800"/>
                </a:cubicBezTo>
                <a:cubicBezTo>
                  <a:pt x="10655" y="10800"/>
                  <a:pt x="10655" y="10800"/>
                  <a:pt x="10655" y="10800"/>
                </a:cubicBezTo>
                <a:cubicBezTo>
                  <a:pt x="10445" y="10800"/>
                  <a:pt x="10242" y="10842"/>
                  <a:pt x="10049" y="10924"/>
                </a:cubicBezTo>
                <a:cubicBezTo>
                  <a:pt x="9825" y="10839"/>
                  <a:pt x="9632" y="10800"/>
                  <a:pt x="9442" y="10800"/>
                </a:cubicBezTo>
                <a:cubicBezTo>
                  <a:pt x="9283" y="10800"/>
                  <a:pt x="9127" y="10824"/>
                  <a:pt x="8977" y="10871"/>
                </a:cubicBezTo>
                <a:cubicBezTo>
                  <a:pt x="9012" y="10831"/>
                  <a:pt x="9049" y="10792"/>
                  <a:pt x="9087" y="10754"/>
                </a:cubicBezTo>
                <a:close/>
                <a:moveTo>
                  <a:pt x="8940" y="10915"/>
                </a:moveTo>
                <a:cubicBezTo>
                  <a:pt x="9101" y="10858"/>
                  <a:pt x="9270" y="10829"/>
                  <a:pt x="9442" y="10829"/>
                </a:cubicBezTo>
                <a:cubicBezTo>
                  <a:pt x="9619" y="10829"/>
                  <a:pt x="9800" y="10865"/>
                  <a:pt x="10008" y="10941"/>
                </a:cubicBezTo>
                <a:cubicBezTo>
                  <a:pt x="9751" y="11043"/>
                  <a:pt x="9473" y="11194"/>
                  <a:pt x="9151" y="11370"/>
                </a:cubicBezTo>
                <a:cubicBezTo>
                  <a:pt x="8974" y="11466"/>
                  <a:pt x="8756" y="11586"/>
                  <a:pt x="8523" y="11705"/>
                </a:cubicBezTo>
                <a:cubicBezTo>
                  <a:pt x="8606" y="11418"/>
                  <a:pt x="8750" y="11145"/>
                  <a:pt x="8940" y="10915"/>
                </a:cubicBezTo>
                <a:close/>
                <a:moveTo>
                  <a:pt x="8512" y="11744"/>
                </a:moveTo>
                <a:cubicBezTo>
                  <a:pt x="8753" y="11621"/>
                  <a:pt x="8972" y="11502"/>
                  <a:pt x="9165" y="11396"/>
                </a:cubicBezTo>
                <a:cubicBezTo>
                  <a:pt x="9392" y="11272"/>
                  <a:pt x="9595" y="11162"/>
                  <a:pt x="9784" y="11072"/>
                </a:cubicBezTo>
                <a:cubicBezTo>
                  <a:pt x="9474" y="11287"/>
                  <a:pt x="9254" y="11610"/>
                  <a:pt x="9170" y="11980"/>
                </a:cubicBezTo>
                <a:cubicBezTo>
                  <a:pt x="8926" y="12092"/>
                  <a:pt x="8686" y="12192"/>
                  <a:pt x="8437" y="12287"/>
                </a:cubicBezTo>
                <a:cubicBezTo>
                  <a:pt x="8439" y="12104"/>
                  <a:pt x="8464" y="11921"/>
                  <a:pt x="8512" y="11744"/>
                </a:cubicBezTo>
                <a:close/>
                <a:moveTo>
                  <a:pt x="9163" y="12601"/>
                </a:moveTo>
                <a:cubicBezTo>
                  <a:pt x="8930" y="12495"/>
                  <a:pt x="8700" y="12399"/>
                  <a:pt x="8463" y="12309"/>
                </a:cubicBezTo>
                <a:cubicBezTo>
                  <a:pt x="8700" y="12218"/>
                  <a:pt x="8929" y="12122"/>
                  <a:pt x="9163" y="12016"/>
                </a:cubicBezTo>
                <a:cubicBezTo>
                  <a:pt x="9143" y="12112"/>
                  <a:pt x="9134" y="12211"/>
                  <a:pt x="9134" y="12309"/>
                </a:cubicBezTo>
                <a:cubicBezTo>
                  <a:pt x="9134" y="12407"/>
                  <a:pt x="9143" y="12505"/>
                  <a:pt x="9163" y="12601"/>
                </a:cubicBezTo>
                <a:close/>
                <a:moveTo>
                  <a:pt x="9170" y="12637"/>
                </a:moveTo>
                <a:cubicBezTo>
                  <a:pt x="9254" y="13008"/>
                  <a:pt x="9474" y="13331"/>
                  <a:pt x="9785" y="13546"/>
                </a:cubicBezTo>
                <a:cubicBezTo>
                  <a:pt x="9595" y="13456"/>
                  <a:pt x="9393" y="13345"/>
                  <a:pt x="9165" y="13221"/>
                </a:cubicBezTo>
                <a:cubicBezTo>
                  <a:pt x="9162" y="13219"/>
                  <a:pt x="9162" y="13219"/>
                  <a:pt x="9162" y="13219"/>
                </a:cubicBezTo>
                <a:cubicBezTo>
                  <a:pt x="8969" y="13114"/>
                  <a:pt x="8751" y="12995"/>
                  <a:pt x="8512" y="12873"/>
                </a:cubicBezTo>
                <a:cubicBezTo>
                  <a:pt x="8464" y="12696"/>
                  <a:pt x="8439" y="12514"/>
                  <a:pt x="8437" y="12331"/>
                </a:cubicBezTo>
                <a:cubicBezTo>
                  <a:pt x="8687" y="12426"/>
                  <a:pt x="8927" y="12526"/>
                  <a:pt x="9170" y="12637"/>
                </a:cubicBezTo>
                <a:close/>
              </a:path>
            </a:pathLst>
          </a:custGeom>
          <a:gradFill>
            <a:gsLst>
              <a:gs pos="100000">
                <a:srgbClr val="206991">
                  <a:alpha val="50000"/>
                </a:srgbClr>
              </a:gs>
              <a:gs pos="7000">
                <a:srgbClr val="A5C2D3"/>
              </a:gs>
              <a:gs pos="5000">
                <a:srgbClr val="FFFFFF">
                  <a:alpha val="44000"/>
                </a:srgbClr>
              </a:gs>
            </a:gsLst>
            <a:lin ang="13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5" name="Afdekvlak 3">
            <a:extLst>
              <a:ext uri="{FF2B5EF4-FFF2-40B4-BE49-F238E27FC236}">
                <a16:creationId xmlns:a16="http://schemas.microsoft.com/office/drawing/2014/main" id="{6FA115BF-77AA-154B-ECBB-6B6444A24D28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0" y="0"/>
            <a:ext cx="2011363" cy="6845300"/>
          </a:xfrm>
          <a:custGeom>
            <a:avLst/>
            <a:gdLst>
              <a:gd name="T0" fmla="*/ 4979 w 6343"/>
              <a:gd name="T1" fmla="*/ 10437 h 21600"/>
              <a:gd name="T2" fmla="*/ 6261 w 6343"/>
              <a:gd name="T3" fmla="*/ 0 h 21600"/>
              <a:gd name="T4" fmla="*/ 0 w 6343"/>
              <a:gd name="T5" fmla="*/ 0 h 21600"/>
              <a:gd name="T6" fmla="*/ 0 w 6343"/>
              <a:gd name="T7" fmla="*/ 21600 h 21600"/>
              <a:gd name="T8" fmla="*/ 6343 w 6343"/>
              <a:gd name="T9" fmla="*/ 21600 h 21600"/>
              <a:gd name="T10" fmla="*/ 4979 w 6343"/>
              <a:gd name="T11" fmla="*/ 10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43" h="21600">
                <a:moveTo>
                  <a:pt x="4979" y="10437"/>
                </a:moveTo>
                <a:cubicBezTo>
                  <a:pt x="4994" y="6925"/>
                  <a:pt x="5425" y="3426"/>
                  <a:pt x="626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6343" y="21600"/>
                  <a:pt x="6343" y="21600"/>
                  <a:pt x="6343" y="21600"/>
                </a:cubicBezTo>
                <a:cubicBezTo>
                  <a:pt x="5420" y="17941"/>
                  <a:pt x="4962" y="14194"/>
                  <a:pt x="4979" y="104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6" name="Gele balk 4">
            <a:extLst>
              <a:ext uri="{FF2B5EF4-FFF2-40B4-BE49-F238E27FC236}">
                <a16:creationId xmlns:a16="http://schemas.microsoft.com/office/drawing/2014/main" id="{F9DEC6CC-72A4-F777-EBBE-45D0C8243071}"/>
              </a:ext>
            </a:extLst>
          </p:cNvPr>
          <p:cNvSpPr>
            <a:spLocks noSelect="1" noChangeAspect="1"/>
          </p:cNvSpPr>
          <p:nvPr userDrawn="1"/>
        </p:nvSpPr>
        <p:spPr bwMode="gray">
          <a:xfrm>
            <a:off x="0" y="6799262"/>
            <a:ext cx="12196800" cy="55686"/>
          </a:xfrm>
          <a:custGeom>
            <a:avLst/>
            <a:gdLst>
              <a:gd name="T0" fmla="*/ 7666 w 7666"/>
              <a:gd name="T1" fmla="*/ 1 h 35"/>
              <a:gd name="T2" fmla="*/ 0 w 7666"/>
              <a:gd name="T3" fmla="*/ 0 h 35"/>
              <a:gd name="T4" fmla="*/ 0 w 7666"/>
              <a:gd name="T5" fmla="*/ 35 h 35"/>
              <a:gd name="T6" fmla="*/ 7666 w 7666"/>
              <a:gd name="T7" fmla="*/ 35 h 35"/>
              <a:gd name="T8" fmla="*/ 7666 w 7666"/>
              <a:gd name="T9" fmla="*/ 1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66" h="35">
                <a:moveTo>
                  <a:pt x="7666" y="1"/>
                </a:moveTo>
                <a:lnTo>
                  <a:pt x="0" y="0"/>
                </a:lnTo>
                <a:lnTo>
                  <a:pt x="0" y="35"/>
                </a:lnTo>
                <a:lnTo>
                  <a:pt x="7666" y="35"/>
                </a:lnTo>
                <a:lnTo>
                  <a:pt x="7666" y="1"/>
                </a:lnTo>
                <a:close/>
              </a:path>
            </a:pathLst>
          </a:custGeom>
          <a:solidFill>
            <a:srgbClr val="FEBD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2" name="Title 5 [PHJU]"/>
          <p:cNvSpPr>
            <a:spLocks noGrp="1" noSelect="1"/>
          </p:cNvSpPr>
          <p:nvPr>
            <p:ph type="ctrTitle" hasCustomPrompt="1"/>
          </p:nvPr>
        </p:nvSpPr>
        <p:spPr bwMode="gray">
          <a:xfrm>
            <a:off x="2916000" y="1794059"/>
            <a:ext cx="7920000" cy="1440000"/>
          </a:xfrm>
        </p:spPr>
        <p:txBody>
          <a:bodyPr anchor="b"/>
          <a:lstStyle>
            <a:lvl1pPr algn="l">
              <a:lnSpc>
                <a:spcPct val="94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Subtitle 6 [PHJU]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2916000" y="3495486"/>
            <a:ext cx="7920000" cy="727722"/>
          </a:xfrm>
        </p:spPr>
        <p:txBody>
          <a:bodyPr/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[Ondertitel]</a:t>
            </a:r>
          </a:p>
        </p:txBody>
      </p:sp>
      <p:sp>
        <p:nvSpPr>
          <p:cNvPr id="6" name="Naam presentator 7 [PHJU]">
            <a:extLst>
              <a:ext uri="{FF2B5EF4-FFF2-40B4-BE49-F238E27FC236}">
                <a16:creationId xmlns:a16="http://schemas.microsoft.com/office/drawing/2014/main" id="{DE56BB32-D0CA-A504-30A7-926081F192A8}"/>
              </a:ext>
            </a:extLst>
          </p:cNvPr>
          <p:cNvSpPr>
            <a:spLocks noGrp="1" noSelect="1"/>
          </p:cNvSpPr>
          <p:nvPr>
            <p:ph type="body" sz="quarter" idx="13" hasCustomPrompt="1"/>
          </p:nvPr>
        </p:nvSpPr>
        <p:spPr bwMode="gray">
          <a:xfrm>
            <a:off x="2916238" y="4307593"/>
            <a:ext cx="7920037" cy="804863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0" i="0" u="none" baseline="0">
                <a:solidFill>
                  <a:schemeClr val="bg1">
                    <a:lumMod val="100000"/>
                  </a:schemeClr>
                </a:solidFill>
                <a:latin typeface="Macho" panose="00000500000000000000" pitchFamily="50" charset="0"/>
              </a:defRPr>
            </a:lvl2pPr>
            <a:lvl3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0" i="0" u="none" baseline="0">
                <a:solidFill>
                  <a:schemeClr val="bg1">
                    <a:lumMod val="100000"/>
                  </a:schemeClr>
                </a:solidFill>
                <a:latin typeface="Macho" panose="00000500000000000000" pitchFamily="50" charset="0"/>
              </a:defRPr>
            </a:lvl3pPr>
            <a:lvl4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0" i="0" u="none" baseline="0">
                <a:solidFill>
                  <a:schemeClr val="bg1">
                    <a:lumMod val="100000"/>
                  </a:schemeClr>
                </a:solidFill>
                <a:latin typeface="Macho" panose="00000500000000000000" pitchFamily="50" charset="0"/>
              </a:defRPr>
            </a:lvl4pPr>
            <a:lvl5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0" i="0" u="none" baseline="0">
                <a:solidFill>
                  <a:schemeClr val="bg1">
                    <a:lumMod val="100000"/>
                  </a:schemeClr>
                </a:solidFill>
                <a:latin typeface="Macho" panose="00000500000000000000" pitchFamily="50" charset="0"/>
              </a:defRPr>
            </a:lvl5pPr>
            <a:lvl6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0" i="0" u="none" baseline="0">
                <a:solidFill>
                  <a:schemeClr val="bg1">
                    <a:lumMod val="100000"/>
                  </a:schemeClr>
                </a:solidFill>
                <a:latin typeface="Macho" panose="00000500000000000000" pitchFamily="50" charset="0"/>
              </a:defRPr>
            </a:lvl6pPr>
            <a:lvl7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0" i="0" u="none" baseline="0">
                <a:solidFill>
                  <a:schemeClr val="bg1">
                    <a:lumMod val="100000"/>
                  </a:schemeClr>
                </a:solidFill>
                <a:latin typeface="Macho" panose="00000500000000000000" pitchFamily="50" charset="0"/>
              </a:defRPr>
            </a:lvl7pPr>
            <a:lvl8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0" i="0" u="none" baseline="0">
                <a:solidFill>
                  <a:schemeClr val="bg1">
                    <a:lumMod val="100000"/>
                  </a:schemeClr>
                </a:solidFill>
                <a:latin typeface="Macho" panose="00000500000000000000" pitchFamily="50" charset="0"/>
              </a:defRPr>
            </a:lvl8pPr>
            <a:lvl9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0" i="0" u="none" baseline="0">
                <a:solidFill>
                  <a:schemeClr val="bg1">
                    <a:lumMod val="100000"/>
                  </a:schemeClr>
                </a:solidFill>
                <a:latin typeface="Macho" panose="00000500000000000000" pitchFamily="50" charset="0"/>
              </a:defRPr>
            </a:lvl9pPr>
          </a:lstStyle>
          <a:p>
            <a:pPr lvl="0"/>
            <a:r>
              <a:rPr lang="nl-NL" dirty="0"/>
              <a:t>[Naam presentator]</a:t>
            </a:r>
          </a:p>
        </p:txBody>
      </p:sp>
    </p:spTree>
    <p:extLst>
      <p:ext uri="{BB962C8B-B14F-4D97-AF65-F5344CB8AC3E}">
        <p14:creationId xmlns:p14="http://schemas.microsoft.com/office/powerpoint/2010/main" val="78256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wipe/>
      </p:transition>
    </mc:Choice>
    <mc:Fallback xmlns="">
      <p:transition spd="slow" advClick="0" advTm="10000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[Leeg]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771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wipe/>
      </p:transition>
    </mc:Choice>
    <mc:Fallback xmlns="">
      <p:transition spd="slow" advClick="0" advTm="10000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[Sluiting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auwe balk 1">
            <a:extLst>
              <a:ext uri="{FF2B5EF4-FFF2-40B4-BE49-F238E27FC236}">
                <a16:creationId xmlns:a16="http://schemas.microsoft.com/office/drawing/2014/main" id="{AFC3123A-4F5F-FCDE-EAC3-7C0492FEF9D2}"/>
              </a:ext>
            </a:extLst>
          </p:cNvPr>
          <p:cNvPicPr>
            <a:picLocks noSelect="1"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0" y="1714"/>
            <a:ext cx="12192000" cy="6854572"/>
          </a:xfrm>
          <a:prstGeom prst="rect">
            <a:avLst/>
          </a:prstGeom>
          <a:gradFill>
            <a:gsLst>
              <a:gs pos="100000">
                <a:srgbClr val="FFFFFF">
                  <a:alpha val="10000"/>
                </a:srgbClr>
              </a:gs>
              <a:gs pos="1316">
                <a:srgbClr val="FFFFFF">
                  <a:alpha val="25000"/>
                </a:srgbClr>
              </a:gs>
              <a:gs pos="80000">
                <a:srgbClr val="FFFFFF">
                  <a:alpha val="25000"/>
                </a:srgbClr>
              </a:gs>
            </a:gsLst>
            <a:lin ang="13800000" scaled="0"/>
          </a:gradFill>
        </p:spPr>
      </p:pic>
      <p:sp>
        <p:nvSpPr>
          <p:cNvPr id="5" name="Witte boog 2">
            <a:extLst>
              <a:ext uri="{FF2B5EF4-FFF2-40B4-BE49-F238E27FC236}">
                <a16:creationId xmlns:a16="http://schemas.microsoft.com/office/drawing/2014/main" id="{8AD69797-807D-3CA2-B1E0-55AD5A6036EE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0" y="0"/>
            <a:ext cx="12192000" cy="6280150"/>
          </a:xfrm>
          <a:custGeom>
            <a:avLst/>
            <a:gdLst>
              <a:gd name="T0" fmla="*/ 0 w 38404"/>
              <a:gd name="T1" fmla="*/ 0 h 19780"/>
              <a:gd name="T2" fmla="*/ 0 w 38404"/>
              <a:gd name="T3" fmla="*/ 15433 h 19780"/>
              <a:gd name="T4" fmla="*/ 19202 w 38404"/>
              <a:gd name="T5" fmla="*/ 19780 h 19780"/>
              <a:gd name="T6" fmla="*/ 38404 w 38404"/>
              <a:gd name="T7" fmla="*/ 15433 h 19780"/>
              <a:gd name="T8" fmla="*/ 38404 w 38404"/>
              <a:gd name="T9" fmla="*/ 0 h 19780"/>
              <a:gd name="T10" fmla="*/ 0 w 38404"/>
              <a:gd name="T11" fmla="*/ 0 h 19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404" h="19780">
                <a:moveTo>
                  <a:pt x="0" y="0"/>
                </a:moveTo>
                <a:cubicBezTo>
                  <a:pt x="0" y="15433"/>
                  <a:pt x="0" y="15433"/>
                  <a:pt x="0" y="15433"/>
                </a:cubicBezTo>
                <a:cubicBezTo>
                  <a:pt x="5160" y="18143"/>
                  <a:pt x="11868" y="19780"/>
                  <a:pt x="19202" y="19780"/>
                </a:cubicBezTo>
                <a:cubicBezTo>
                  <a:pt x="26536" y="19780"/>
                  <a:pt x="33245" y="18143"/>
                  <a:pt x="38404" y="15433"/>
                </a:cubicBezTo>
                <a:cubicBezTo>
                  <a:pt x="38404" y="0"/>
                  <a:pt x="38404" y="0"/>
                  <a:pt x="38404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6" name="Gele balk 3">
            <a:extLst>
              <a:ext uri="{FF2B5EF4-FFF2-40B4-BE49-F238E27FC236}">
                <a16:creationId xmlns:a16="http://schemas.microsoft.com/office/drawing/2014/main" id="{D83CCD4F-F19A-0C6B-1205-CCC86C5CA2DA}"/>
              </a:ext>
            </a:extLst>
          </p:cNvPr>
          <p:cNvSpPr>
            <a:spLocks noSelect="1" noChangeAspect="1"/>
          </p:cNvSpPr>
          <p:nvPr userDrawn="1"/>
        </p:nvSpPr>
        <p:spPr bwMode="gray">
          <a:xfrm>
            <a:off x="0" y="6799262"/>
            <a:ext cx="12196800" cy="55686"/>
          </a:xfrm>
          <a:custGeom>
            <a:avLst/>
            <a:gdLst>
              <a:gd name="T0" fmla="*/ 7666 w 7666"/>
              <a:gd name="T1" fmla="*/ 1 h 35"/>
              <a:gd name="T2" fmla="*/ 0 w 7666"/>
              <a:gd name="T3" fmla="*/ 0 h 35"/>
              <a:gd name="T4" fmla="*/ 0 w 7666"/>
              <a:gd name="T5" fmla="*/ 35 h 35"/>
              <a:gd name="T6" fmla="*/ 7666 w 7666"/>
              <a:gd name="T7" fmla="*/ 35 h 35"/>
              <a:gd name="T8" fmla="*/ 7666 w 7666"/>
              <a:gd name="T9" fmla="*/ 1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66" h="35">
                <a:moveTo>
                  <a:pt x="7666" y="1"/>
                </a:moveTo>
                <a:lnTo>
                  <a:pt x="0" y="0"/>
                </a:lnTo>
                <a:lnTo>
                  <a:pt x="0" y="35"/>
                </a:lnTo>
                <a:lnTo>
                  <a:pt x="7666" y="35"/>
                </a:lnTo>
                <a:lnTo>
                  <a:pt x="7666" y="1"/>
                </a:lnTo>
                <a:close/>
              </a:path>
            </a:pathLst>
          </a:custGeom>
          <a:solidFill>
            <a:srgbClr val="FEBD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grpSp>
        <p:nvGrpSpPr>
          <p:cNvPr id="7" name="Logo 4">
            <a:extLst>
              <a:ext uri="{FF2B5EF4-FFF2-40B4-BE49-F238E27FC236}">
                <a16:creationId xmlns:a16="http://schemas.microsoft.com/office/drawing/2014/main" id="{82C4DFDA-A2BB-98B4-BDCB-768A54308074}"/>
              </a:ext>
            </a:extLst>
          </p:cNvPr>
          <p:cNvGrpSpPr>
            <a:grpSpLocks noSelect="1"/>
          </p:cNvGrpSpPr>
          <p:nvPr userDrawn="1"/>
        </p:nvGrpSpPr>
        <p:grpSpPr bwMode="gray">
          <a:xfrm>
            <a:off x="5506560" y="4638600"/>
            <a:ext cx="1157040" cy="1157040"/>
            <a:chOff x="3312795" y="205560"/>
            <a:chExt cx="932815" cy="932815"/>
          </a:xfrm>
        </p:grpSpPr>
        <p:sp>
          <p:nvSpPr>
            <p:cNvPr id="8" name="Freeform 153">
              <a:extLst>
                <a:ext uri="{FF2B5EF4-FFF2-40B4-BE49-F238E27FC236}">
                  <a16:creationId xmlns:a16="http://schemas.microsoft.com/office/drawing/2014/main" id="{40443179-F8E4-3BFA-CE7E-E9510AA0E95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312795" y="205560"/>
              <a:ext cx="932815" cy="932815"/>
            </a:xfrm>
            <a:custGeom>
              <a:avLst/>
              <a:gdLst>
                <a:gd name="T0" fmla="*/ 2926 w 2938"/>
                <a:gd name="T1" fmla="*/ 1282 h 2938"/>
                <a:gd name="T2" fmla="*/ 2888 w 2938"/>
                <a:gd name="T3" fmla="*/ 1088 h 2938"/>
                <a:gd name="T4" fmla="*/ 276 w 2938"/>
                <a:gd name="T5" fmla="*/ 612 h 2938"/>
                <a:gd name="T6" fmla="*/ 217 w 2938"/>
                <a:gd name="T7" fmla="*/ 700 h 2938"/>
                <a:gd name="T8" fmla="*/ 157 w 2938"/>
                <a:gd name="T9" fmla="*/ 807 h 2938"/>
                <a:gd name="T10" fmla="*/ 81 w 2938"/>
                <a:gd name="T11" fmla="*/ 988 h 2938"/>
                <a:gd name="T12" fmla="*/ 25 w 2938"/>
                <a:gd name="T13" fmla="*/ 1197 h 2938"/>
                <a:gd name="T14" fmla="*/ 4 w 2938"/>
                <a:gd name="T15" fmla="*/ 1363 h 2938"/>
                <a:gd name="T16" fmla="*/ 1 w 2938"/>
                <a:gd name="T17" fmla="*/ 1412 h 2938"/>
                <a:gd name="T18" fmla="*/ 1 w 2938"/>
                <a:gd name="T19" fmla="*/ 1417 h 2938"/>
                <a:gd name="T20" fmla="*/ 1 w 2938"/>
                <a:gd name="T21" fmla="*/ 1421 h 2938"/>
                <a:gd name="T22" fmla="*/ 0 w 2938"/>
                <a:gd name="T23" fmla="*/ 1424 h 2938"/>
                <a:gd name="T24" fmla="*/ 0 w 2938"/>
                <a:gd name="T25" fmla="*/ 1434 h 2938"/>
                <a:gd name="T26" fmla="*/ 0 w 2938"/>
                <a:gd name="T27" fmla="*/ 1439 h 2938"/>
                <a:gd name="T28" fmla="*/ 0 w 2938"/>
                <a:gd name="T29" fmla="*/ 1442 h 2938"/>
                <a:gd name="T30" fmla="*/ 0 w 2938"/>
                <a:gd name="T31" fmla="*/ 1446 h 2938"/>
                <a:gd name="T32" fmla="*/ 0 w 2938"/>
                <a:gd name="T33" fmla="*/ 1449 h 2938"/>
                <a:gd name="T34" fmla="*/ 0 w 2938"/>
                <a:gd name="T35" fmla="*/ 1453 h 2938"/>
                <a:gd name="T36" fmla="*/ 0 w 2938"/>
                <a:gd name="T37" fmla="*/ 1455 h 2938"/>
                <a:gd name="T38" fmla="*/ 0 w 2938"/>
                <a:gd name="T39" fmla="*/ 1457 h 2938"/>
                <a:gd name="T40" fmla="*/ 0 w 2938"/>
                <a:gd name="T41" fmla="*/ 1460 h 2938"/>
                <a:gd name="T42" fmla="*/ 0 w 2938"/>
                <a:gd name="T43" fmla="*/ 1461 h 2938"/>
                <a:gd name="T44" fmla="*/ 0 w 2938"/>
                <a:gd name="T45" fmla="*/ 1463 h 2938"/>
                <a:gd name="T46" fmla="*/ 0 w 2938"/>
                <a:gd name="T47" fmla="*/ 1467 h 2938"/>
                <a:gd name="T48" fmla="*/ 0 w 2938"/>
                <a:gd name="T49" fmla="*/ 1474 h 2938"/>
                <a:gd name="T50" fmla="*/ 0 w 2938"/>
                <a:gd name="T51" fmla="*/ 1476 h 2938"/>
                <a:gd name="T52" fmla="*/ 0 w 2938"/>
                <a:gd name="T53" fmla="*/ 1480 h 2938"/>
                <a:gd name="T54" fmla="*/ 0 w 2938"/>
                <a:gd name="T55" fmla="*/ 1481 h 2938"/>
                <a:gd name="T56" fmla="*/ 0 w 2938"/>
                <a:gd name="T57" fmla="*/ 1484 h 2938"/>
                <a:gd name="T58" fmla="*/ 0 w 2938"/>
                <a:gd name="T59" fmla="*/ 1487 h 2938"/>
                <a:gd name="T60" fmla="*/ 0 w 2938"/>
                <a:gd name="T61" fmla="*/ 1492 h 2938"/>
                <a:gd name="T62" fmla="*/ 0 w 2938"/>
                <a:gd name="T63" fmla="*/ 1495 h 2938"/>
                <a:gd name="T64" fmla="*/ 0 w 2938"/>
                <a:gd name="T65" fmla="*/ 1499 h 2938"/>
                <a:gd name="T66" fmla="*/ 0 w 2938"/>
                <a:gd name="T67" fmla="*/ 1500 h 2938"/>
                <a:gd name="T68" fmla="*/ 0 w 2938"/>
                <a:gd name="T69" fmla="*/ 1507 h 2938"/>
                <a:gd name="T70" fmla="*/ 0 w 2938"/>
                <a:gd name="T71" fmla="*/ 1515 h 2938"/>
                <a:gd name="T72" fmla="*/ 1 w 2938"/>
                <a:gd name="T73" fmla="*/ 1523 h 2938"/>
                <a:gd name="T74" fmla="*/ 4 w 2938"/>
                <a:gd name="T75" fmla="*/ 1578 h 2938"/>
                <a:gd name="T76" fmla="*/ 14 w 2938"/>
                <a:gd name="T77" fmla="*/ 1673 h 2938"/>
                <a:gd name="T78" fmla="*/ 24 w 2938"/>
                <a:gd name="T79" fmla="*/ 1735 h 2938"/>
                <a:gd name="T80" fmla="*/ 41 w 2938"/>
                <a:gd name="T81" fmla="*/ 1817 h 2938"/>
                <a:gd name="T82" fmla="*/ 94 w 2938"/>
                <a:gd name="T83" fmla="*/ 1988 h 2938"/>
                <a:gd name="T84" fmla="*/ 125 w 2938"/>
                <a:gd name="T85" fmla="*/ 2063 h 2938"/>
                <a:gd name="T86" fmla="*/ 178 w 2938"/>
                <a:gd name="T87" fmla="*/ 2170 h 2938"/>
                <a:gd name="T88" fmla="*/ 224 w 2938"/>
                <a:gd name="T89" fmla="*/ 2250 h 2938"/>
                <a:gd name="T90" fmla="*/ 256 w 2938"/>
                <a:gd name="T91" fmla="*/ 2298 h 2938"/>
                <a:gd name="T92" fmla="*/ 306 w 2938"/>
                <a:gd name="T93" fmla="*/ 2366 h 2938"/>
                <a:gd name="T94" fmla="*/ 2888 w 2938"/>
                <a:gd name="T95" fmla="*/ 1850 h 2938"/>
                <a:gd name="T96" fmla="*/ 2913 w 2938"/>
                <a:gd name="T97" fmla="*/ 1738 h 2938"/>
                <a:gd name="T98" fmla="*/ 2928 w 2938"/>
                <a:gd name="T99" fmla="*/ 1639 h 2938"/>
                <a:gd name="T100" fmla="*/ 2929 w 2938"/>
                <a:gd name="T101" fmla="*/ 1630 h 2938"/>
                <a:gd name="T102" fmla="*/ 2932 w 2938"/>
                <a:gd name="T103" fmla="*/ 1591 h 2938"/>
                <a:gd name="T104" fmla="*/ 2938 w 2938"/>
                <a:gd name="T105" fmla="*/ 1468 h 2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38" h="2938">
                  <a:moveTo>
                    <a:pt x="2934" y="1370"/>
                  </a:moveTo>
                  <a:cubicBezTo>
                    <a:pt x="2934" y="1369"/>
                    <a:pt x="2934" y="1369"/>
                    <a:pt x="2934" y="1368"/>
                  </a:cubicBezTo>
                  <a:cubicBezTo>
                    <a:pt x="2934" y="1368"/>
                    <a:pt x="2934" y="1368"/>
                    <a:pt x="2934" y="1368"/>
                  </a:cubicBezTo>
                  <a:cubicBezTo>
                    <a:pt x="2934" y="1368"/>
                    <a:pt x="2934" y="1367"/>
                    <a:pt x="2934" y="1367"/>
                  </a:cubicBezTo>
                  <a:cubicBezTo>
                    <a:pt x="2932" y="1338"/>
                    <a:pt x="2929" y="1310"/>
                    <a:pt x="2926" y="1282"/>
                  </a:cubicBezTo>
                  <a:cubicBezTo>
                    <a:pt x="2925" y="1274"/>
                    <a:pt x="2923" y="1267"/>
                    <a:pt x="2922" y="1259"/>
                  </a:cubicBezTo>
                  <a:cubicBezTo>
                    <a:pt x="2919" y="1237"/>
                    <a:pt x="2916" y="1215"/>
                    <a:pt x="2911" y="1193"/>
                  </a:cubicBezTo>
                  <a:cubicBezTo>
                    <a:pt x="2910" y="1186"/>
                    <a:pt x="2909" y="1179"/>
                    <a:pt x="2907" y="1171"/>
                  </a:cubicBezTo>
                  <a:cubicBezTo>
                    <a:pt x="2902" y="1148"/>
                    <a:pt x="2897" y="1125"/>
                    <a:pt x="2891" y="1101"/>
                  </a:cubicBezTo>
                  <a:cubicBezTo>
                    <a:pt x="2890" y="1097"/>
                    <a:pt x="2889" y="1092"/>
                    <a:pt x="2888" y="1088"/>
                  </a:cubicBezTo>
                  <a:cubicBezTo>
                    <a:pt x="2887" y="1088"/>
                    <a:pt x="2887" y="1087"/>
                    <a:pt x="2887" y="1087"/>
                  </a:cubicBezTo>
                  <a:cubicBezTo>
                    <a:pt x="2719" y="461"/>
                    <a:pt x="2148" y="0"/>
                    <a:pt x="1469" y="0"/>
                  </a:cubicBezTo>
                  <a:cubicBezTo>
                    <a:pt x="1012" y="0"/>
                    <a:pt x="604" y="208"/>
                    <a:pt x="334" y="536"/>
                  </a:cubicBezTo>
                  <a:cubicBezTo>
                    <a:pt x="334" y="536"/>
                    <a:pt x="334" y="536"/>
                    <a:pt x="334" y="536"/>
                  </a:cubicBezTo>
                  <a:cubicBezTo>
                    <a:pt x="314" y="560"/>
                    <a:pt x="295" y="586"/>
                    <a:pt x="276" y="612"/>
                  </a:cubicBezTo>
                  <a:cubicBezTo>
                    <a:pt x="276" y="612"/>
                    <a:pt x="275" y="613"/>
                    <a:pt x="275" y="613"/>
                  </a:cubicBezTo>
                  <a:cubicBezTo>
                    <a:pt x="274" y="615"/>
                    <a:pt x="272" y="617"/>
                    <a:pt x="271" y="619"/>
                  </a:cubicBezTo>
                  <a:cubicBezTo>
                    <a:pt x="270" y="620"/>
                    <a:pt x="269" y="621"/>
                    <a:pt x="268" y="623"/>
                  </a:cubicBezTo>
                  <a:cubicBezTo>
                    <a:pt x="250" y="648"/>
                    <a:pt x="234" y="673"/>
                    <a:pt x="218" y="699"/>
                  </a:cubicBezTo>
                  <a:cubicBezTo>
                    <a:pt x="217" y="699"/>
                    <a:pt x="217" y="700"/>
                    <a:pt x="217" y="700"/>
                  </a:cubicBezTo>
                  <a:cubicBezTo>
                    <a:pt x="216" y="702"/>
                    <a:pt x="215" y="704"/>
                    <a:pt x="214" y="706"/>
                  </a:cubicBezTo>
                  <a:cubicBezTo>
                    <a:pt x="212" y="709"/>
                    <a:pt x="210" y="711"/>
                    <a:pt x="208" y="714"/>
                  </a:cubicBezTo>
                  <a:cubicBezTo>
                    <a:pt x="193" y="740"/>
                    <a:pt x="178" y="767"/>
                    <a:pt x="164" y="794"/>
                  </a:cubicBezTo>
                  <a:cubicBezTo>
                    <a:pt x="163" y="796"/>
                    <a:pt x="162" y="798"/>
                    <a:pt x="160" y="801"/>
                  </a:cubicBezTo>
                  <a:cubicBezTo>
                    <a:pt x="159" y="803"/>
                    <a:pt x="158" y="805"/>
                    <a:pt x="157" y="807"/>
                  </a:cubicBezTo>
                  <a:cubicBezTo>
                    <a:pt x="157" y="807"/>
                    <a:pt x="157" y="808"/>
                    <a:pt x="157" y="808"/>
                  </a:cubicBezTo>
                  <a:cubicBezTo>
                    <a:pt x="143" y="836"/>
                    <a:pt x="129" y="864"/>
                    <a:pt x="117" y="893"/>
                  </a:cubicBezTo>
                  <a:cubicBezTo>
                    <a:pt x="116" y="895"/>
                    <a:pt x="115" y="898"/>
                    <a:pt x="114" y="900"/>
                  </a:cubicBezTo>
                  <a:cubicBezTo>
                    <a:pt x="102" y="928"/>
                    <a:pt x="91" y="957"/>
                    <a:pt x="81" y="987"/>
                  </a:cubicBezTo>
                  <a:cubicBezTo>
                    <a:pt x="81" y="987"/>
                    <a:pt x="81" y="987"/>
                    <a:pt x="81" y="988"/>
                  </a:cubicBezTo>
                  <a:cubicBezTo>
                    <a:pt x="80" y="991"/>
                    <a:pt x="79" y="993"/>
                    <a:pt x="78" y="996"/>
                  </a:cubicBezTo>
                  <a:cubicBezTo>
                    <a:pt x="77" y="997"/>
                    <a:pt x="77" y="998"/>
                    <a:pt x="77" y="998"/>
                  </a:cubicBezTo>
                  <a:cubicBezTo>
                    <a:pt x="67" y="1028"/>
                    <a:pt x="58" y="1058"/>
                    <a:pt x="50" y="1088"/>
                  </a:cubicBezTo>
                  <a:cubicBezTo>
                    <a:pt x="48" y="1094"/>
                    <a:pt x="47" y="1100"/>
                    <a:pt x="45" y="1105"/>
                  </a:cubicBezTo>
                  <a:cubicBezTo>
                    <a:pt x="38" y="1135"/>
                    <a:pt x="31" y="1166"/>
                    <a:pt x="25" y="1197"/>
                  </a:cubicBezTo>
                  <a:cubicBezTo>
                    <a:pt x="24" y="1202"/>
                    <a:pt x="23" y="1208"/>
                    <a:pt x="22" y="1213"/>
                  </a:cubicBezTo>
                  <a:cubicBezTo>
                    <a:pt x="17" y="1245"/>
                    <a:pt x="12" y="1277"/>
                    <a:pt x="8" y="1310"/>
                  </a:cubicBezTo>
                  <a:cubicBezTo>
                    <a:pt x="8" y="1311"/>
                    <a:pt x="8" y="1312"/>
                    <a:pt x="8" y="1312"/>
                  </a:cubicBezTo>
                  <a:cubicBezTo>
                    <a:pt x="7" y="1324"/>
                    <a:pt x="6" y="1336"/>
                    <a:pt x="5" y="1348"/>
                  </a:cubicBezTo>
                  <a:cubicBezTo>
                    <a:pt x="4" y="1353"/>
                    <a:pt x="4" y="1358"/>
                    <a:pt x="4" y="1363"/>
                  </a:cubicBezTo>
                  <a:cubicBezTo>
                    <a:pt x="3" y="1365"/>
                    <a:pt x="3" y="1368"/>
                    <a:pt x="3" y="1371"/>
                  </a:cubicBezTo>
                  <a:cubicBezTo>
                    <a:pt x="3" y="1373"/>
                    <a:pt x="3" y="1376"/>
                    <a:pt x="3" y="1378"/>
                  </a:cubicBezTo>
                  <a:cubicBezTo>
                    <a:pt x="2" y="1380"/>
                    <a:pt x="2" y="1382"/>
                    <a:pt x="2" y="1384"/>
                  </a:cubicBezTo>
                  <a:cubicBezTo>
                    <a:pt x="2" y="1384"/>
                    <a:pt x="2" y="1384"/>
                    <a:pt x="2" y="1385"/>
                  </a:cubicBezTo>
                  <a:cubicBezTo>
                    <a:pt x="2" y="1394"/>
                    <a:pt x="1" y="1403"/>
                    <a:pt x="1" y="1412"/>
                  </a:cubicBezTo>
                  <a:cubicBezTo>
                    <a:pt x="1" y="1412"/>
                    <a:pt x="1" y="1412"/>
                    <a:pt x="1" y="1412"/>
                  </a:cubicBezTo>
                  <a:cubicBezTo>
                    <a:pt x="1" y="1413"/>
                    <a:pt x="1" y="1415"/>
                    <a:pt x="1" y="1416"/>
                  </a:cubicBezTo>
                  <a:cubicBezTo>
                    <a:pt x="1" y="1416"/>
                    <a:pt x="1" y="1416"/>
                    <a:pt x="1" y="1416"/>
                  </a:cubicBezTo>
                  <a:cubicBezTo>
                    <a:pt x="1" y="1416"/>
                    <a:pt x="1" y="1416"/>
                    <a:pt x="1" y="1416"/>
                  </a:cubicBezTo>
                  <a:cubicBezTo>
                    <a:pt x="1" y="1416"/>
                    <a:pt x="1" y="1416"/>
                    <a:pt x="1" y="1417"/>
                  </a:cubicBezTo>
                  <a:cubicBezTo>
                    <a:pt x="1" y="1417"/>
                    <a:pt x="1" y="1417"/>
                    <a:pt x="1" y="1417"/>
                  </a:cubicBezTo>
                  <a:cubicBezTo>
                    <a:pt x="1" y="1418"/>
                    <a:pt x="1" y="1419"/>
                    <a:pt x="1" y="1420"/>
                  </a:cubicBezTo>
                  <a:cubicBezTo>
                    <a:pt x="1" y="1420"/>
                    <a:pt x="1" y="1420"/>
                    <a:pt x="1" y="1420"/>
                  </a:cubicBezTo>
                  <a:cubicBezTo>
                    <a:pt x="1" y="1420"/>
                    <a:pt x="1" y="1420"/>
                    <a:pt x="1" y="1421"/>
                  </a:cubicBezTo>
                  <a:cubicBezTo>
                    <a:pt x="1" y="1421"/>
                    <a:pt x="1" y="1421"/>
                    <a:pt x="1" y="1421"/>
                  </a:cubicBezTo>
                  <a:cubicBezTo>
                    <a:pt x="1" y="1421"/>
                    <a:pt x="1" y="1421"/>
                    <a:pt x="1" y="1421"/>
                  </a:cubicBezTo>
                  <a:cubicBezTo>
                    <a:pt x="0" y="1422"/>
                    <a:pt x="0" y="1422"/>
                    <a:pt x="0" y="1423"/>
                  </a:cubicBezTo>
                  <a:cubicBezTo>
                    <a:pt x="0" y="1423"/>
                    <a:pt x="0" y="1423"/>
                    <a:pt x="0" y="1423"/>
                  </a:cubicBezTo>
                  <a:cubicBezTo>
                    <a:pt x="0" y="1423"/>
                    <a:pt x="0" y="1423"/>
                    <a:pt x="0" y="1424"/>
                  </a:cubicBezTo>
                  <a:cubicBezTo>
                    <a:pt x="0" y="1424"/>
                    <a:pt x="0" y="1424"/>
                    <a:pt x="0" y="1424"/>
                  </a:cubicBezTo>
                  <a:cubicBezTo>
                    <a:pt x="0" y="1424"/>
                    <a:pt x="0" y="1424"/>
                    <a:pt x="0" y="1424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0" y="1426"/>
                    <a:pt x="0" y="1426"/>
                  </a:cubicBezTo>
                  <a:cubicBezTo>
                    <a:pt x="0" y="1427"/>
                    <a:pt x="0" y="1429"/>
                    <a:pt x="0" y="1430"/>
                  </a:cubicBezTo>
                  <a:cubicBezTo>
                    <a:pt x="0" y="1432"/>
                    <a:pt x="0" y="1433"/>
                    <a:pt x="0" y="1434"/>
                  </a:cubicBezTo>
                  <a:cubicBezTo>
                    <a:pt x="0" y="1435"/>
                    <a:pt x="0" y="1436"/>
                    <a:pt x="0" y="1438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39"/>
                    <a:pt x="0" y="1439"/>
                    <a:pt x="0" y="1439"/>
                  </a:cubicBezTo>
                  <a:cubicBezTo>
                    <a:pt x="0" y="1439"/>
                    <a:pt x="0" y="1439"/>
                    <a:pt x="0" y="1439"/>
                  </a:cubicBezTo>
                  <a:cubicBezTo>
                    <a:pt x="0" y="1439"/>
                    <a:pt x="0" y="1440"/>
                    <a:pt x="0" y="1441"/>
                  </a:cubicBezTo>
                  <a:cubicBezTo>
                    <a:pt x="0" y="1441"/>
                    <a:pt x="0" y="1441"/>
                    <a:pt x="0" y="1441"/>
                  </a:cubicBezTo>
                  <a:cubicBezTo>
                    <a:pt x="0" y="1441"/>
                    <a:pt x="0" y="1442"/>
                    <a:pt x="0" y="1442"/>
                  </a:cubicBezTo>
                  <a:cubicBezTo>
                    <a:pt x="0" y="1442"/>
                    <a:pt x="0" y="1442"/>
                    <a:pt x="0" y="1442"/>
                  </a:cubicBezTo>
                  <a:cubicBezTo>
                    <a:pt x="0" y="1443"/>
                    <a:pt x="0" y="1443"/>
                    <a:pt x="0" y="1443"/>
                  </a:cubicBezTo>
                  <a:cubicBezTo>
                    <a:pt x="0" y="1443"/>
                    <a:pt x="0" y="1443"/>
                    <a:pt x="0" y="1443"/>
                  </a:cubicBezTo>
                  <a:cubicBezTo>
                    <a:pt x="0" y="1444"/>
                    <a:pt x="0" y="1444"/>
                    <a:pt x="0" y="1445"/>
                  </a:cubicBezTo>
                  <a:cubicBezTo>
                    <a:pt x="0" y="1445"/>
                    <a:pt x="0" y="1445"/>
                    <a:pt x="0" y="1445"/>
                  </a:cubicBezTo>
                  <a:cubicBezTo>
                    <a:pt x="0" y="1446"/>
                    <a:pt x="0" y="1446"/>
                    <a:pt x="0" y="1446"/>
                  </a:cubicBezTo>
                  <a:cubicBezTo>
                    <a:pt x="0" y="1446"/>
                    <a:pt x="0" y="1446"/>
                    <a:pt x="0" y="1446"/>
                  </a:cubicBezTo>
                  <a:cubicBezTo>
                    <a:pt x="0" y="1447"/>
                    <a:pt x="0" y="1447"/>
                    <a:pt x="0" y="1447"/>
                  </a:cubicBezTo>
                  <a:cubicBezTo>
                    <a:pt x="0" y="1448"/>
                    <a:pt x="0" y="1448"/>
                    <a:pt x="0" y="1449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0" y="1450"/>
                    <a:pt x="0" y="1450"/>
                    <a:pt x="0" y="1450"/>
                  </a:cubicBezTo>
                  <a:cubicBezTo>
                    <a:pt x="0" y="1450"/>
                    <a:pt x="0" y="1450"/>
                    <a:pt x="0" y="1450"/>
                  </a:cubicBezTo>
                  <a:cubicBezTo>
                    <a:pt x="0" y="1451"/>
                    <a:pt x="0" y="1451"/>
                    <a:pt x="0" y="1451"/>
                  </a:cubicBezTo>
                  <a:cubicBezTo>
                    <a:pt x="0" y="1451"/>
                    <a:pt x="0" y="1451"/>
                    <a:pt x="0" y="1451"/>
                  </a:cubicBezTo>
                  <a:cubicBezTo>
                    <a:pt x="0" y="1452"/>
                    <a:pt x="0" y="1452"/>
                    <a:pt x="0" y="1453"/>
                  </a:cubicBezTo>
                  <a:cubicBezTo>
                    <a:pt x="0" y="1453"/>
                    <a:pt x="0" y="1453"/>
                    <a:pt x="0" y="1453"/>
                  </a:cubicBezTo>
                  <a:cubicBezTo>
                    <a:pt x="0" y="1453"/>
                    <a:pt x="0" y="1454"/>
                    <a:pt x="0" y="1454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0" y="1455"/>
                    <a:pt x="0" y="1455"/>
                    <a:pt x="0" y="1455"/>
                  </a:cubicBezTo>
                  <a:cubicBezTo>
                    <a:pt x="0" y="1455"/>
                    <a:pt x="0" y="1455"/>
                    <a:pt x="0" y="1455"/>
                  </a:cubicBezTo>
                  <a:cubicBezTo>
                    <a:pt x="0" y="1456"/>
                    <a:pt x="0" y="1456"/>
                    <a:pt x="0" y="1456"/>
                  </a:cubicBezTo>
                  <a:cubicBezTo>
                    <a:pt x="0" y="1456"/>
                    <a:pt x="0" y="1456"/>
                    <a:pt x="0" y="1457"/>
                  </a:cubicBezTo>
                  <a:cubicBezTo>
                    <a:pt x="0" y="1457"/>
                    <a:pt x="0" y="1457"/>
                    <a:pt x="0" y="1457"/>
                  </a:cubicBezTo>
                  <a:cubicBezTo>
                    <a:pt x="0" y="1457"/>
                    <a:pt x="0" y="1457"/>
                    <a:pt x="0" y="1457"/>
                  </a:cubicBezTo>
                  <a:cubicBezTo>
                    <a:pt x="0" y="1457"/>
                    <a:pt x="0" y="1457"/>
                    <a:pt x="0" y="1457"/>
                  </a:cubicBezTo>
                  <a:cubicBezTo>
                    <a:pt x="0" y="1458"/>
                    <a:pt x="0" y="1458"/>
                    <a:pt x="0" y="1458"/>
                  </a:cubicBezTo>
                  <a:cubicBezTo>
                    <a:pt x="0" y="1458"/>
                    <a:pt x="0" y="1458"/>
                    <a:pt x="0" y="1458"/>
                  </a:cubicBezTo>
                  <a:cubicBezTo>
                    <a:pt x="0" y="1459"/>
                    <a:pt x="0" y="1459"/>
                    <a:pt x="0" y="1459"/>
                  </a:cubicBezTo>
                  <a:cubicBezTo>
                    <a:pt x="0" y="1460"/>
                    <a:pt x="0" y="1460"/>
                    <a:pt x="0" y="1460"/>
                  </a:cubicBezTo>
                  <a:cubicBezTo>
                    <a:pt x="0" y="1460"/>
                    <a:pt x="0" y="1460"/>
                    <a:pt x="0" y="1460"/>
                  </a:cubicBezTo>
                  <a:cubicBezTo>
                    <a:pt x="0" y="1460"/>
                    <a:pt x="0" y="1460"/>
                    <a:pt x="0" y="1460"/>
                  </a:cubicBezTo>
                  <a:cubicBezTo>
                    <a:pt x="0" y="1460"/>
                    <a:pt x="0" y="1460"/>
                    <a:pt x="0" y="1460"/>
                  </a:cubicBezTo>
                  <a:cubicBezTo>
                    <a:pt x="0" y="1460"/>
                    <a:pt x="0" y="1460"/>
                    <a:pt x="0" y="1461"/>
                  </a:cubicBezTo>
                  <a:cubicBezTo>
                    <a:pt x="0" y="1461"/>
                    <a:pt x="0" y="1461"/>
                    <a:pt x="0" y="1461"/>
                  </a:cubicBezTo>
                  <a:cubicBezTo>
                    <a:pt x="0" y="1461"/>
                    <a:pt x="0" y="1461"/>
                    <a:pt x="0" y="1461"/>
                  </a:cubicBezTo>
                  <a:cubicBezTo>
                    <a:pt x="0" y="1461"/>
                    <a:pt x="0" y="1461"/>
                    <a:pt x="0" y="1461"/>
                  </a:cubicBezTo>
                  <a:cubicBezTo>
                    <a:pt x="0" y="1462"/>
                    <a:pt x="0" y="1462"/>
                    <a:pt x="0" y="1462"/>
                  </a:cubicBezTo>
                  <a:cubicBezTo>
                    <a:pt x="0" y="1462"/>
                    <a:pt x="0" y="1462"/>
                    <a:pt x="0" y="1462"/>
                  </a:cubicBezTo>
                  <a:cubicBezTo>
                    <a:pt x="0" y="1463"/>
                    <a:pt x="0" y="1463"/>
                    <a:pt x="0" y="1463"/>
                  </a:cubicBezTo>
                  <a:cubicBezTo>
                    <a:pt x="0" y="1464"/>
                    <a:pt x="0" y="1464"/>
                    <a:pt x="0" y="1464"/>
                  </a:cubicBezTo>
                  <a:cubicBezTo>
                    <a:pt x="0" y="1464"/>
                    <a:pt x="0" y="1464"/>
                    <a:pt x="0" y="1464"/>
                  </a:cubicBezTo>
                  <a:cubicBezTo>
                    <a:pt x="0" y="1466"/>
                    <a:pt x="0" y="1466"/>
                    <a:pt x="0" y="1466"/>
                  </a:cubicBezTo>
                  <a:cubicBezTo>
                    <a:pt x="0" y="1466"/>
                    <a:pt x="0" y="1466"/>
                    <a:pt x="0" y="1466"/>
                  </a:cubicBezTo>
                  <a:cubicBezTo>
                    <a:pt x="0" y="1466"/>
                    <a:pt x="0" y="1466"/>
                    <a:pt x="0" y="1467"/>
                  </a:cubicBezTo>
                  <a:cubicBezTo>
                    <a:pt x="0" y="1471"/>
                    <a:pt x="0" y="1471"/>
                    <a:pt x="0" y="1471"/>
                  </a:cubicBezTo>
                  <a:cubicBezTo>
                    <a:pt x="0" y="1471"/>
                    <a:pt x="0" y="1471"/>
                    <a:pt x="0" y="1471"/>
                  </a:cubicBezTo>
                  <a:cubicBezTo>
                    <a:pt x="0" y="1471"/>
                    <a:pt x="0" y="1472"/>
                    <a:pt x="0" y="1472"/>
                  </a:cubicBezTo>
                  <a:cubicBezTo>
                    <a:pt x="0" y="1472"/>
                    <a:pt x="0" y="1472"/>
                    <a:pt x="0" y="1472"/>
                  </a:cubicBezTo>
                  <a:cubicBezTo>
                    <a:pt x="0" y="1474"/>
                    <a:pt x="0" y="1474"/>
                    <a:pt x="0" y="1474"/>
                  </a:cubicBezTo>
                  <a:cubicBezTo>
                    <a:pt x="0" y="1474"/>
                    <a:pt x="0" y="1474"/>
                    <a:pt x="0" y="1474"/>
                  </a:cubicBezTo>
                  <a:cubicBezTo>
                    <a:pt x="0" y="1475"/>
                    <a:pt x="0" y="1475"/>
                    <a:pt x="0" y="1475"/>
                  </a:cubicBezTo>
                  <a:cubicBezTo>
                    <a:pt x="0" y="1475"/>
                    <a:pt x="0" y="1475"/>
                    <a:pt x="0" y="1475"/>
                  </a:cubicBezTo>
                  <a:cubicBezTo>
                    <a:pt x="0" y="1476"/>
                    <a:pt x="0" y="1476"/>
                    <a:pt x="0" y="1476"/>
                  </a:cubicBezTo>
                  <a:cubicBezTo>
                    <a:pt x="0" y="1476"/>
                    <a:pt x="0" y="1476"/>
                    <a:pt x="0" y="1476"/>
                  </a:cubicBezTo>
                  <a:cubicBezTo>
                    <a:pt x="0" y="1477"/>
                    <a:pt x="0" y="1477"/>
                    <a:pt x="0" y="1478"/>
                  </a:cubicBezTo>
                  <a:cubicBezTo>
                    <a:pt x="0" y="1478"/>
                    <a:pt x="0" y="1478"/>
                    <a:pt x="0" y="1478"/>
                  </a:cubicBezTo>
                  <a:cubicBezTo>
                    <a:pt x="0" y="1479"/>
                    <a:pt x="0" y="1479"/>
                    <a:pt x="0" y="1479"/>
                  </a:cubicBezTo>
                  <a:cubicBezTo>
                    <a:pt x="0" y="1479"/>
                    <a:pt x="0" y="1479"/>
                    <a:pt x="0" y="1479"/>
                  </a:cubicBezTo>
                  <a:cubicBezTo>
                    <a:pt x="0" y="1480"/>
                    <a:pt x="0" y="1480"/>
                    <a:pt x="0" y="1480"/>
                  </a:cubicBezTo>
                  <a:cubicBezTo>
                    <a:pt x="0" y="1480"/>
                    <a:pt x="0" y="1480"/>
                    <a:pt x="0" y="1480"/>
                  </a:cubicBezTo>
                  <a:cubicBezTo>
                    <a:pt x="0" y="1481"/>
                    <a:pt x="0" y="1481"/>
                    <a:pt x="0" y="1481"/>
                  </a:cubicBezTo>
                  <a:cubicBezTo>
                    <a:pt x="0" y="1481"/>
                    <a:pt x="0" y="1481"/>
                    <a:pt x="0" y="1481"/>
                  </a:cubicBezTo>
                  <a:cubicBezTo>
                    <a:pt x="0" y="1481"/>
                    <a:pt x="0" y="1481"/>
                    <a:pt x="0" y="1481"/>
                  </a:cubicBezTo>
                  <a:cubicBezTo>
                    <a:pt x="0" y="1481"/>
                    <a:pt x="0" y="1481"/>
                    <a:pt x="0" y="1481"/>
                  </a:cubicBezTo>
                  <a:cubicBezTo>
                    <a:pt x="0" y="1482"/>
                    <a:pt x="0" y="1482"/>
                    <a:pt x="0" y="1482"/>
                  </a:cubicBezTo>
                  <a:cubicBezTo>
                    <a:pt x="0" y="1482"/>
                    <a:pt x="0" y="1482"/>
                    <a:pt x="0" y="1482"/>
                  </a:cubicBezTo>
                  <a:cubicBezTo>
                    <a:pt x="0" y="1483"/>
                    <a:pt x="0" y="1483"/>
                    <a:pt x="0" y="1483"/>
                  </a:cubicBezTo>
                  <a:cubicBezTo>
                    <a:pt x="0" y="1483"/>
                    <a:pt x="0" y="1483"/>
                    <a:pt x="0" y="1483"/>
                  </a:cubicBezTo>
                  <a:cubicBezTo>
                    <a:pt x="0" y="1484"/>
                    <a:pt x="0" y="1484"/>
                    <a:pt x="0" y="1484"/>
                  </a:cubicBezTo>
                  <a:cubicBezTo>
                    <a:pt x="0" y="1484"/>
                    <a:pt x="0" y="1484"/>
                    <a:pt x="0" y="1484"/>
                  </a:cubicBezTo>
                  <a:cubicBezTo>
                    <a:pt x="0" y="1484"/>
                    <a:pt x="0" y="1484"/>
                    <a:pt x="0" y="1484"/>
                  </a:cubicBezTo>
                  <a:cubicBezTo>
                    <a:pt x="0" y="1485"/>
                    <a:pt x="0" y="1486"/>
                    <a:pt x="0" y="1486"/>
                  </a:cubicBezTo>
                  <a:cubicBezTo>
                    <a:pt x="0" y="1486"/>
                    <a:pt x="0" y="1486"/>
                    <a:pt x="0" y="1486"/>
                  </a:cubicBezTo>
                  <a:cubicBezTo>
                    <a:pt x="0" y="1487"/>
                    <a:pt x="0" y="1487"/>
                    <a:pt x="0" y="1487"/>
                  </a:cubicBezTo>
                  <a:cubicBezTo>
                    <a:pt x="0" y="1487"/>
                    <a:pt x="0" y="1487"/>
                    <a:pt x="0" y="1487"/>
                  </a:cubicBezTo>
                  <a:cubicBezTo>
                    <a:pt x="0" y="1488"/>
                    <a:pt x="0" y="1488"/>
                    <a:pt x="0" y="1488"/>
                  </a:cubicBezTo>
                  <a:cubicBezTo>
                    <a:pt x="0" y="1489"/>
                    <a:pt x="0" y="1490"/>
                    <a:pt x="0" y="1490"/>
                  </a:cubicBezTo>
                  <a:cubicBezTo>
                    <a:pt x="0" y="1491"/>
                    <a:pt x="0" y="1491"/>
                    <a:pt x="0" y="1491"/>
                  </a:cubicBezTo>
                  <a:cubicBezTo>
                    <a:pt x="0" y="1492"/>
                    <a:pt x="0" y="1492"/>
                    <a:pt x="0" y="1492"/>
                  </a:cubicBezTo>
                  <a:cubicBezTo>
                    <a:pt x="0" y="1492"/>
                    <a:pt x="0" y="1492"/>
                    <a:pt x="0" y="1492"/>
                  </a:cubicBezTo>
                  <a:cubicBezTo>
                    <a:pt x="0" y="1493"/>
                    <a:pt x="0" y="1493"/>
                    <a:pt x="0" y="1493"/>
                  </a:cubicBezTo>
                  <a:cubicBezTo>
                    <a:pt x="0" y="1493"/>
                    <a:pt x="0" y="1493"/>
                    <a:pt x="0" y="1493"/>
                  </a:cubicBezTo>
                  <a:cubicBezTo>
                    <a:pt x="0" y="1493"/>
                    <a:pt x="0" y="1494"/>
                    <a:pt x="0" y="1495"/>
                  </a:cubicBezTo>
                  <a:cubicBezTo>
                    <a:pt x="0" y="1495"/>
                    <a:pt x="0" y="1495"/>
                    <a:pt x="0" y="1495"/>
                  </a:cubicBezTo>
                  <a:cubicBezTo>
                    <a:pt x="0" y="1496"/>
                    <a:pt x="0" y="1496"/>
                    <a:pt x="0" y="1496"/>
                  </a:cubicBezTo>
                  <a:cubicBezTo>
                    <a:pt x="0" y="1496"/>
                    <a:pt x="0" y="1496"/>
                    <a:pt x="0" y="1496"/>
                  </a:cubicBezTo>
                  <a:cubicBezTo>
                    <a:pt x="0" y="1496"/>
                    <a:pt x="0" y="1496"/>
                    <a:pt x="0" y="1496"/>
                  </a:cubicBezTo>
                  <a:cubicBezTo>
                    <a:pt x="0" y="1497"/>
                    <a:pt x="0" y="1497"/>
                    <a:pt x="0" y="1497"/>
                  </a:cubicBezTo>
                  <a:cubicBezTo>
                    <a:pt x="0" y="1497"/>
                    <a:pt x="0" y="1498"/>
                    <a:pt x="0" y="1499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0" y="1499"/>
                    <a:pt x="0" y="1500"/>
                    <a:pt x="0" y="1500"/>
                  </a:cubicBezTo>
                  <a:cubicBezTo>
                    <a:pt x="0" y="1500"/>
                    <a:pt x="0" y="1500"/>
                    <a:pt x="0" y="1500"/>
                  </a:cubicBezTo>
                  <a:cubicBezTo>
                    <a:pt x="0" y="1501"/>
                    <a:pt x="0" y="1502"/>
                    <a:pt x="0" y="1503"/>
                  </a:cubicBezTo>
                  <a:cubicBezTo>
                    <a:pt x="0" y="1503"/>
                    <a:pt x="0" y="1504"/>
                    <a:pt x="0" y="1504"/>
                  </a:cubicBezTo>
                  <a:cubicBezTo>
                    <a:pt x="0" y="1504"/>
                    <a:pt x="0" y="1504"/>
                    <a:pt x="0" y="1504"/>
                  </a:cubicBezTo>
                  <a:cubicBezTo>
                    <a:pt x="0" y="1505"/>
                    <a:pt x="0" y="1506"/>
                    <a:pt x="0" y="1507"/>
                  </a:cubicBezTo>
                  <a:cubicBezTo>
                    <a:pt x="0" y="1509"/>
                    <a:pt x="0" y="1510"/>
                    <a:pt x="0" y="1511"/>
                  </a:cubicBezTo>
                  <a:cubicBezTo>
                    <a:pt x="0" y="1512"/>
                    <a:pt x="0" y="1512"/>
                    <a:pt x="0" y="1512"/>
                  </a:cubicBezTo>
                  <a:cubicBezTo>
                    <a:pt x="0" y="1512"/>
                    <a:pt x="0" y="1512"/>
                    <a:pt x="0" y="1512"/>
                  </a:cubicBezTo>
                  <a:cubicBezTo>
                    <a:pt x="0" y="1513"/>
                    <a:pt x="0" y="1514"/>
                    <a:pt x="0" y="1514"/>
                  </a:cubicBezTo>
                  <a:cubicBezTo>
                    <a:pt x="0" y="1514"/>
                    <a:pt x="0" y="1515"/>
                    <a:pt x="0" y="1515"/>
                  </a:cubicBezTo>
                  <a:cubicBezTo>
                    <a:pt x="0" y="1515"/>
                    <a:pt x="0" y="1516"/>
                    <a:pt x="1" y="1516"/>
                  </a:cubicBezTo>
                  <a:cubicBezTo>
                    <a:pt x="1" y="1516"/>
                    <a:pt x="1" y="1517"/>
                    <a:pt x="1" y="1517"/>
                  </a:cubicBezTo>
                  <a:cubicBezTo>
                    <a:pt x="1" y="1518"/>
                    <a:pt x="1" y="1519"/>
                    <a:pt x="1" y="1521"/>
                  </a:cubicBezTo>
                  <a:cubicBezTo>
                    <a:pt x="1" y="1521"/>
                    <a:pt x="1" y="1521"/>
                    <a:pt x="1" y="1521"/>
                  </a:cubicBezTo>
                  <a:cubicBezTo>
                    <a:pt x="1" y="1522"/>
                    <a:pt x="1" y="1523"/>
                    <a:pt x="1" y="1523"/>
                  </a:cubicBezTo>
                  <a:cubicBezTo>
                    <a:pt x="1" y="1524"/>
                    <a:pt x="1" y="1525"/>
                    <a:pt x="1" y="1525"/>
                  </a:cubicBezTo>
                  <a:cubicBezTo>
                    <a:pt x="1" y="1526"/>
                    <a:pt x="1" y="1526"/>
                    <a:pt x="1" y="1526"/>
                  </a:cubicBezTo>
                  <a:cubicBezTo>
                    <a:pt x="1" y="1534"/>
                    <a:pt x="2" y="1542"/>
                    <a:pt x="2" y="1549"/>
                  </a:cubicBezTo>
                  <a:cubicBezTo>
                    <a:pt x="3" y="1555"/>
                    <a:pt x="3" y="1560"/>
                    <a:pt x="3" y="1566"/>
                  </a:cubicBezTo>
                  <a:cubicBezTo>
                    <a:pt x="3" y="1570"/>
                    <a:pt x="4" y="1574"/>
                    <a:pt x="4" y="1578"/>
                  </a:cubicBezTo>
                  <a:cubicBezTo>
                    <a:pt x="4" y="1585"/>
                    <a:pt x="5" y="1593"/>
                    <a:pt x="6" y="1600"/>
                  </a:cubicBezTo>
                  <a:cubicBezTo>
                    <a:pt x="6" y="1604"/>
                    <a:pt x="7" y="1608"/>
                    <a:pt x="7" y="1612"/>
                  </a:cubicBezTo>
                  <a:cubicBezTo>
                    <a:pt x="8" y="1621"/>
                    <a:pt x="9" y="1630"/>
                    <a:pt x="10" y="1639"/>
                  </a:cubicBezTo>
                  <a:cubicBezTo>
                    <a:pt x="10" y="1644"/>
                    <a:pt x="11" y="1649"/>
                    <a:pt x="12" y="1653"/>
                  </a:cubicBezTo>
                  <a:cubicBezTo>
                    <a:pt x="12" y="1660"/>
                    <a:pt x="13" y="1667"/>
                    <a:pt x="14" y="1673"/>
                  </a:cubicBezTo>
                  <a:cubicBezTo>
                    <a:pt x="14" y="1673"/>
                    <a:pt x="14" y="1673"/>
                    <a:pt x="14" y="1673"/>
                  </a:cubicBezTo>
                  <a:cubicBezTo>
                    <a:pt x="15" y="1682"/>
                    <a:pt x="16" y="1691"/>
                    <a:pt x="18" y="1699"/>
                  </a:cubicBezTo>
                  <a:cubicBezTo>
                    <a:pt x="18" y="1699"/>
                    <a:pt x="18" y="1699"/>
                    <a:pt x="18" y="1699"/>
                  </a:cubicBezTo>
                  <a:cubicBezTo>
                    <a:pt x="20" y="1711"/>
                    <a:pt x="22" y="1723"/>
                    <a:pt x="24" y="1735"/>
                  </a:cubicBezTo>
                  <a:cubicBezTo>
                    <a:pt x="24" y="1735"/>
                    <a:pt x="24" y="1735"/>
                    <a:pt x="24" y="1735"/>
                  </a:cubicBezTo>
                  <a:cubicBezTo>
                    <a:pt x="26" y="1743"/>
                    <a:pt x="27" y="1751"/>
                    <a:pt x="28" y="1758"/>
                  </a:cubicBezTo>
                  <a:cubicBezTo>
                    <a:pt x="28" y="1758"/>
                    <a:pt x="28" y="1759"/>
                    <a:pt x="28" y="1759"/>
                  </a:cubicBezTo>
                  <a:cubicBezTo>
                    <a:pt x="30" y="1764"/>
                    <a:pt x="31" y="1770"/>
                    <a:pt x="32" y="1776"/>
                  </a:cubicBezTo>
                  <a:cubicBezTo>
                    <a:pt x="34" y="1784"/>
                    <a:pt x="36" y="1792"/>
                    <a:pt x="37" y="1799"/>
                  </a:cubicBezTo>
                  <a:cubicBezTo>
                    <a:pt x="39" y="1805"/>
                    <a:pt x="40" y="1811"/>
                    <a:pt x="41" y="1817"/>
                  </a:cubicBezTo>
                  <a:cubicBezTo>
                    <a:pt x="51" y="1856"/>
                    <a:pt x="62" y="1894"/>
                    <a:pt x="74" y="1932"/>
                  </a:cubicBezTo>
                  <a:cubicBezTo>
                    <a:pt x="76" y="1937"/>
                    <a:pt x="78" y="1942"/>
                    <a:pt x="80" y="1947"/>
                  </a:cubicBezTo>
                  <a:cubicBezTo>
                    <a:pt x="80" y="1948"/>
                    <a:pt x="80" y="1948"/>
                    <a:pt x="80" y="1949"/>
                  </a:cubicBezTo>
                  <a:cubicBezTo>
                    <a:pt x="85" y="1962"/>
                    <a:pt x="89" y="1975"/>
                    <a:pt x="94" y="1987"/>
                  </a:cubicBezTo>
                  <a:cubicBezTo>
                    <a:pt x="94" y="1988"/>
                    <a:pt x="94" y="1988"/>
                    <a:pt x="94" y="1988"/>
                  </a:cubicBezTo>
                  <a:cubicBezTo>
                    <a:pt x="97" y="1994"/>
                    <a:pt x="99" y="2000"/>
                    <a:pt x="102" y="2007"/>
                  </a:cubicBezTo>
                  <a:cubicBezTo>
                    <a:pt x="102" y="2007"/>
                    <a:pt x="102" y="2007"/>
                    <a:pt x="102" y="2008"/>
                  </a:cubicBezTo>
                  <a:cubicBezTo>
                    <a:pt x="107" y="2019"/>
                    <a:pt x="111" y="2031"/>
                    <a:pt x="116" y="2042"/>
                  </a:cubicBezTo>
                  <a:cubicBezTo>
                    <a:pt x="116" y="2042"/>
                    <a:pt x="116" y="2042"/>
                    <a:pt x="116" y="2042"/>
                  </a:cubicBezTo>
                  <a:cubicBezTo>
                    <a:pt x="119" y="2049"/>
                    <a:pt x="122" y="2056"/>
                    <a:pt x="125" y="2063"/>
                  </a:cubicBezTo>
                  <a:cubicBezTo>
                    <a:pt x="130" y="2074"/>
                    <a:pt x="135" y="2085"/>
                    <a:pt x="140" y="2096"/>
                  </a:cubicBezTo>
                  <a:cubicBezTo>
                    <a:pt x="144" y="2103"/>
                    <a:pt x="147" y="2110"/>
                    <a:pt x="151" y="2117"/>
                  </a:cubicBezTo>
                  <a:cubicBezTo>
                    <a:pt x="156" y="2128"/>
                    <a:pt x="161" y="2138"/>
                    <a:pt x="166" y="2148"/>
                  </a:cubicBezTo>
                  <a:cubicBezTo>
                    <a:pt x="170" y="2156"/>
                    <a:pt x="174" y="2163"/>
                    <a:pt x="178" y="2170"/>
                  </a:cubicBezTo>
                  <a:cubicBezTo>
                    <a:pt x="178" y="2170"/>
                    <a:pt x="178" y="2170"/>
                    <a:pt x="178" y="2170"/>
                  </a:cubicBezTo>
                  <a:cubicBezTo>
                    <a:pt x="183" y="2180"/>
                    <a:pt x="189" y="2190"/>
                    <a:pt x="194" y="2200"/>
                  </a:cubicBezTo>
                  <a:cubicBezTo>
                    <a:pt x="194" y="2200"/>
                    <a:pt x="194" y="2200"/>
                    <a:pt x="194" y="2200"/>
                  </a:cubicBezTo>
                  <a:cubicBezTo>
                    <a:pt x="199" y="2207"/>
                    <a:pt x="203" y="2214"/>
                    <a:pt x="207" y="2221"/>
                  </a:cubicBezTo>
                  <a:cubicBezTo>
                    <a:pt x="207" y="2221"/>
                    <a:pt x="207" y="2221"/>
                    <a:pt x="207" y="2221"/>
                  </a:cubicBezTo>
                  <a:cubicBezTo>
                    <a:pt x="213" y="2231"/>
                    <a:pt x="219" y="2240"/>
                    <a:pt x="224" y="2250"/>
                  </a:cubicBezTo>
                  <a:cubicBezTo>
                    <a:pt x="224" y="2250"/>
                    <a:pt x="224" y="2250"/>
                    <a:pt x="224" y="2250"/>
                  </a:cubicBezTo>
                  <a:cubicBezTo>
                    <a:pt x="229" y="2257"/>
                    <a:pt x="234" y="2264"/>
                    <a:pt x="238" y="2271"/>
                  </a:cubicBezTo>
                  <a:cubicBezTo>
                    <a:pt x="242" y="2277"/>
                    <a:pt x="246" y="2283"/>
                    <a:pt x="250" y="2289"/>
                  </a:cubicBezTo>
                  <a:cubicBezTo>
                    <a:pt x="252" y="2292"/>
                    <a:pt x="254" y="2295"/>
                    <a:pt x="256" y="2298"/>
                  </a:cubicBezTo>
                  <a:cubicBezTo>
                    <a:pt x="256" y="2298"/>
                    <a:pt x="256" y="2298"/>
                    <a:pt x="256" y="2298"/>
                  </a:cubicBezTo>
                  <a:cubicBezTo>
                    <a:pt x="259" y="2303"/>
                    <a:pt x="263" y="2307"/>
                    <a:pt x="266" y="2311"/>
                  </a:cubicBezTo>
                  <a:cubicBezTo>
                    <a:pt x="267" y="2314"/>
                    <a:pt x="269" y="2316"/>
                    <a:pt x="271" y="2319"/>
                  </a:cubicBezTo>
                  <a:cubicBezTo>
                    <a:pt x="275" y="2324"/>
                    <a:pt x="278" y="2329"/>
                    <a:pt x="282" y="2334"/>
                  </a:cubicBezTo>
                  <a:cubicBezTo>
                    <a:pt x="284" y="2338"/>
                    <a:pt x="287" y="2342"/>
                    <a:pt x="290" y="2346"/>
                  </a:cubicBezTo>
                  <a:cubicBezTo>
                    <a:pt x="295" y="2352"/>
                    <a:pt x="301" y="2359"/>
                    <a:pt x="306" y="2366"/>
                  </a:cubicBezTo>
                  <a:cubicBezTo>
                    <a:pt x="309" y="2370"/>
                    <a:pt x="312" y="2375"/>
                    <a:pt x="316" y="2379"/>
                  </a:cubicBezTo>
                  <a:cubicBezTo>
                    <a:pt x="322" y="2387"/>
                    <a:pt x="328" y="2394"/>
                    <a:pt x="334" y="2402"/>
                  </a:cubicBezTo>
                  <a:cubicBezTo>
                    <a:pt x="602" y="2727"/>
                    <a:pt x="1007" y="2935"/>
                    <a:pt x="1460" y="2938"/>
                  </a:cubicBezTo>
                  <a:cubicBezTo>
                    <a:pt x="1477" y="2938"/>
                    <a:pt x="1477" y="2938"/>
                    <a:pt x="1477" y="2938"/>
                  </a:cubicBezTo>
                  <a:cubicBezTo>
                    <a:pt x="2153" y="2934"/>
                    <a:pt x="2720" y="2474"/>
                    <a:pt x="2888" y="1850"/>
                  </a:cubicBezTo>
                  <a:cubicBezTo>
                    <a:pt x="2888" y="1850"/>
                    <a:pt x="2888" y="1850"/>
                    <a:pt x="2888" y="1850"/>
                  </a:cubicBezTo>
                  <a:cubicBezTo>
                    <a:pt x="2888" y="1850"/>
                    <a:pt x="2888" y="1849"/>
                    <a:pt x="2888" y="1849"/>
                  </a:cubicBezTo>
                  <a:cubicBezTo>
                    <a:pt x="2895" y="1821"/>
                    <a:pt x="2902" y="1793"/>
                    <a:pt x="2907" y="1765"/>
                  </a:cubicBezTo>
                  <a:cubicBezTo>
                    <a:pt x="2908" y="1761"/>
                    <a:pt x="2909" y="1758"/>
                    <a:pt x="2910" y="1754"/>
                  </a:cubicBezTo>
                  <a:cubicBezTo>
                    <a:pt x="2911" y="1749"/>
                    <a:pt x="2912" y="1743"/>
                    <a:pt x="2913" y="1738"/>
                  </a:cubicBezTo>
                  <a:cubicBezTo>
                    <a:pt x="2916" y="1718"/>
                    <a:pt x="2920" y="1698"/>
                    <a:pt x="2923" y="1677"/>
                  </a:cubicBezTo>
                  <a:cubicBezTo>
                    <a:pt x="2923" y="1670"/>
                    <a:pt x="2925" y="1664"/>
                    <a:pt x="2925" y="1658"/>
                  </a:cubicBezTo>
                  <a:cubicBezTo>
                    <a:pt x="2926" y="1654"/>
                    <a:pt x="2927" y="1650"/>
                    <a:pt x="2927" y="1646"/>
                  </a:cubicBezTo>
                  <a:cubicBezTo>
                    <a:pt x="2927" y="1645"/>
                    <a:pt x="2927" y="1645"/>
                    <a:pt x="2927" y="1645"/>
                  </a:cubicBezTo>
                  <a:cubicBezTo>
                    <a:pt x="2927" y="1643"/>
                    <a:pt x="2928" y="1641"/>
                    <a:pt x="2928" y="1639"/>
                  </a:cubicBezTo>
                  <a:cubicBezTo>
                    <a:pt x="2928" y="1639"/>
                    <a:pt x="2928" y="1639"/>
                    <a:pt x="2928" y="1639"/>
                  </a:cubicBezTo>
                  <a:cubicBezTo>
                    <a:pt x="2928" y="1636"/>
                    <a:pt x="2928" y="1634"/>
                    <a:pt x="2929" y="1632"/>
                  </a:cubicBezTo>
                  <a:cubicBezTo>
                    <a:pt x="2929" y="1632"/>
                    <a:pt x="2929" y="1632"/>
                    <a:pt x="2929" y="1632"/>
                  </a:cubicBezTo>
                  <a:cubicBezTo>
                    <a:pt x="2929" y="1631"/>
                    <a:pt x="2929" y="1631"/>
                    <a:pt x="2929" y="1631"/>
                  </a:cubicBezTo>
                  <a:cubicBezTo>
                    <a:pt x="2929" y="1630"/>
                    <a:pt x="2929" y="1630"/>
                    <a:pt x="2929" y="1630"/>
                  </a:cubicBezTo>
                  <a:cubicBezTo>
                    <a:pt x="2929" y="1630"/>
                    <a:pt x="2929" y="1630"/>
                    <a:pt x="2929" y="1629"/>
                  </a:cubicBezTo>
                  <a:cubicBezTo>
                    <a:pt x="2929" y="1629"/>
                    <a:pt x="2929" y="1629"/>
                    <a:pt x="2929" y="1629"/>
                  </a:cubicBezTo>
                  <a:cubicBezTo>
                    <a:pt x="2929" y="1629"/>
                    <a:pt x="2929" y="1629"/>
                    <a:pt x="2929" y="1629"/>
                  </a:cubicBezTo>
                  <a:cubicBezTo>
                    <a:pt x="2929" y="1628"/>
                    <a:pt x="2929" y="1628"/>
                    <a:pt x="2929" y="1628"/>
                  </a:cubicBezTo>
                  <a:cubicBezTo>
                    <a:pt x="2930" y="1616"/>
                    <a:pt x="2931" y="1603"/>
                    <a:pt x="2932" y="1591"/>
                  </a:cubicBezTo>
                  <a:cubicBezTo>
                    <a:pt x="2933" y="1580"/>
                    <a:pt x="2934" y="1569"/>
                    <a:pt x="2935" y="1558"/>
                  </a:cubicBezTo>
                  <a:cubicBezTo>
                    <a:pt x="2936" y="1529"/>
                    <a:pt x="2938" y="1500"/>
                    <a:pt x="2938" y="1471"/>
                  </a:cubicBezTo>
                  <a:cubicBezTo>
                    <a:pt x="2938" y="1469"/>
                    <a:pt x="2938" y="1469"/>
                    <a:pt x="2938" y="1469"/>
                  </a:cubicBezTo>
                  <a:cubicBezTo>
                    <a:pt x="2938" y="1468"/>
                    <a:pt x="2938" y="1468"/>
                    <a:pt x="2938" y="1468"/>
                  </a:cubicBezTo>
                  <a:cubicBezTo>
                    <a:pt x="2938" y="1468"/>
                    <a:pt x="2938" y="1468"/>
                    <a:pt x="2938" y="1468"/>
                  </a:cubicBezTo>
                  <a:cubicBezTo>
                    <a:pt x="2938" y="1467"/>
                    <a:pt x="2938" y="1467"/>
                    <a:pt x="2938" y="1467"/>
                  </a:cubicBezTo>
                  <a:cubicBezTo>
                    <a:pt x="2938" y="1434"/>
                    <a:pt x="2936" y="1402"/>
                    <a:pt x="2934" y="1370"/>
                  </a:cubicBezTo>
                  <a:close/>
                </a:path>
              </a:pathLst>
            </a:cu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 dirty="0"/>
            </a:p>
          </p:txBody>
        </p:sp>
        <p:sp>
          <p:nvSpPr>
            <p:cNvPr id="9" name="Freeform 154">
              <a:extLst>
                <a:ext uri="{FF2B5EF4-FFF2-40B4-BE49-F238E27FC236}">
                  <a16:creationId xmlns:a16="http://schemas.microsoft.com/office/drawing/2014/main" id="{F92793FC-6DB5-D926-2083-75EB7679BC13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312795" y="356690"/>
              <a:ext cx="339725" cy="629920"/>
            </a:xfrm>
            <a:custGeom>
              <a:avLst/>
              <a:gdLst>
                <a:gd name="T0" fmla="*/ 95 w 1070"/>
                <a:gd name="T1" fmla="*/ 471 h 1983"/>
                <a:gd name="T2" fmla="*/ 0 w 1070"/>
                <a:gd name="T3" fmla="*/ 959 h 1983"/>
                <a:gd name="T4" fmla="*/ 0 w 1070"/>
                <a:gd name="T5" fmla="*/ 961 h 1983"/>
                <a:gd name="T6" fmla="*/ 0 w 1070"/>
                <a:gd name="T7" fmla="*/ 963 h 1983"/>
                <a:gd name="T8" fmla="*/ 0 w 1070"/>
                <a:gd name="T9" fmla="*/ 965 h 1983"/>
                <a:gd name="T10" fmla="*/ 0 w 1070"/>
                <a:gd name="T11" fmla="*/ 966 h 1983"/>
                <a:gd name="T12" fmla="*/ 0 w 1070"/>
                <a:gd name="T13" fmla="*/ 968 h 1983"/>
                <a:gd name="T14" fmla="*/ 0 w 1070"/>
                <a:gd name="T15" fmla="*/ 969 h 1983"/>
                <a:gd name="T16" fmla="*/ 0 w 1070"/>
                <a:gd name="T17" fmla="*/ 971 h 1983"/>
                <a:gd name="T18" fmla="*/ 0 w 1070"/>
                <a:gd name="T19" fmla="*/ 973 h 1983"/>
                <a:gd name="T20" fmla="*/ 0 w 1070"/>
                <a:gd name="T21" fmla="*/ 974 h 1983"/>
                <a:gd name="T22" fmla="*/ 0 w 1070"/>
                <a:gd name="T23" fmla="*/ 975 h 1983"/>
                <a:gd name="T24" fmla="*/ 0 w 1070"/>
                <a:gd name="T25" fmla="*/ 977 h 1983"/>
                <a:gd name="T26" fmla="*/ 0 w 1070"/>
                <a:gd name="T27" fmla="*/ 978 h 1983"/>
                <a:gd name="T28" fmla="*/ 0 w 1070"/>
                <a:gd name="T29" fmla="*/ 979 h 1983"/>
                <a:gd name="T30" fmla="*/ 0 w 1070"/>
                <a:gd name="T31" fmla="*/ 980 h 1983"/>
                <a:gd name="T32" fmla="*/ 0 w 1070"/>
                <a:gd name="T33" fmla="*/ 981 h 1983"/>
                <a:gd name="T34" fmla="*/ 0 w 1070"/>
                <a:gd name="T35" fmla="*/ 982 h 1983"/>
                <a:gd name="T36" fmla="*/ 0 w 1070"/>
                <a:gd name="T37" fmla="*/ 984 h 1983"/>
                <a:gd name="T38" fmla="*/ 0 w 1070"/>
                <a:gd name="T39" fmla="*/ 986 h 1983"/>
                <a:gd name="T40" fmla="*/ 0 w 1070"/>
                <a:gd name="T41" fmla="*/ 987 h 1983"/>
                <a:gd name="T42" fmla="*/ 0 w 1070"/>
                <a:gd name="T43" fmla="*/ 989 h 1983"/>
                <a:gd name="T44" fmla="*/ 0 w 1070"/>
                <a:gd name="T45" fmla="*/ 992 h 1983"/>
                <a:gd name="T46" fmla="*/ 0 w 1070"/>
                <a:gd name="T47" fmla="*/ 995 h 1983"/>
                <a:gd name="T48" fmla="*/ 0 w 1070"/>
                <a:gd name="T49" fmla="*/ 997 h 1983"/>
                <a:gd name="T50" fmla="*/ 0 w 1070"/>
                <a:gd name="T51" fmla="*/ 998 h 1983"/>
                <a:gd name="T52" fmla="*/ 0 w 1070"/>
                <a:gd name="T53" fmla="*/ 999 h 1983"/>
                <a:gd name="T54" fmla="*/ 0 w 1070"/>
                <a:gd name="T55" fmla="*/ 1001 h 1983"/>
                <a:gd name="T56" fmla="*/ 0 w 1070"/>
                <a:gd name="T57" fmla="*/ 1002 h 1983"/>
                <a:gd name="T58" fmla="*/ 0 w 1070"/>
                <a:gd name="T59" fmla="*/ 1003 h 1983"/>
                <a:gd name="T60" fmla="*/ 0 w 1070"/>
                <a:gd name="T61" fmla="*/ 1005 h 1983"/>
                <a:gd name="T62" fmla="*/ 0 w 1070"/>
                <a:gd name="T63" fmla="*/ 1006 h 1983"/>
                <a:gd name="T64" fmla="*/ 0 w 1070"/>
                <a:gd name="T65" fmla="*/ 1007 h 1983"/>
                <a:gd name="T66" fmla="*/ 0 w 1070"/>
                <a:gd name="T67" fmla="*/ 1008 h 1983"/>
                <a:gd name="T68" fmla="*/ 0 w 1070"/>
                <a:gd name="T69" fmla="*/ 1010 h 1983"/>
                <a:gd name="T70" fmla="*/ 0 w 1070"/>
                <a:gd name="T71" fmla="*/ 1011 h 1983"/>
                <a:gd name="T72" fmla="*/ 0 w 1070"/>
                <a:gd name="T73" fmla="*/ 1014 h 1983"/>
                <a:gd name="T74" fmla="*/ 0 w 1070"/>
                <a:gd name="T75" fmla="*/ 1015 h 1983"/>
                <a:gd name="T76" fmla="*/ 0 w 1070"/>
                <a:gd name="T77" fmla="*/ 1016 h 1983"/>
                <a:gd name="T78" fmla="*/ 0 w 1070"/>
                <a:gd name="T79" fmla="*/ 1018 h 1983"/>
                <a:gd name="T80" fmla="*/ 0 w 1070"/>
                <a:gd name="T81" fmla="*/ 1019 h 1983"/>
                <a:gd name="T82" fmla="*/ 0 w 1070"/>
                <a:gd name="T83" fmla="*/ 1021 h 1983"/>
                <a:gd name="T84" fmla="*/ 0 w 1070"/>
                <a:gd name="T85" fmla="*/ 1022 h 1983"/>
                <a:gd name="T86" fmla="*/ 0 w 1070"/>
                <a:gd name="T87" fmla="*/ 1024 h 1983"/>
                <a:gd name="T88" fmla="*/ 0 w 1070"/>
                <a:gd name="T89" fmla="*/ 1027 h 1983"/>
                <a:gd name="T90" fmla="*/ 95 w 1070"/>
                <a:gd name="T91" fmla="*/ 1513 h 1983"/>
                <a:gd name="T92" fmla="*/ 868 w 1070"/>
                <a:gd name="T93" fmla="*/ 1961 h 1983"/>
                <a:gd name="T94" fmla="*/ 742 w 1070"/>
                <a:gd name="T95" fmla="*/ 461 h 1983"/>
                <a:gd name="T96" fmla="*/ 670 w 1070"/>
                <a:gd name="T97" fmla="*/ 0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0" h="1983">
                  <a:moveTo>
                    <a:pt x="668" y="0"/>
                  </a:moveTo>
                  <a:cubicBezTo>
                    <a:pt x="610" y="0"/>
                    <a:pt x="552" y="6"/>
                    <a:pt x="496" y="15"/>
                  </a:cubicBezTo>
                  <a:cubicBezTo>
                    <a:pt x="441" y="25"/>
                    <a:pt x="386" y="40"/>
                    <a:pt x="334" y="59"/>
                  </a:cubicBezTo>
                  <a:cubicBezTo>
                    <a:pt x="233" y="181"/>
                    <a:pt x="152" y="320"/>
                    <a:pt x="95" y="471"/>
                  </a:cubicBezTo>
                  <a:cubicBezTo>
                    <a:pt x="38" y="621"/>
                    <a:pt x="5" y="784"/>
                    <a:pt x="0" y="953"/>
                  </a:cubicBezTo>
                  <a:cubicBezTo>
                    <a:pt x="0" y="954"/>
                    <a:pt x="0" y="955"/>
                    <a:pt x="0" y="955"/>
                  </a:cubicBezTo>
                  <a:cubicBezTo>
                    <a:pt x="0" y="956"/>
                    <a:pt x="0" y="956"/>
                    <a:pt x="0" y="957"/>
                  </a:cubicBezTo>
                  <a:cubicBezTo>
                    <a:pt x="0" y="957"/>
                    <a:pt x="0" y="958"/>
                    <a:pt x="0" y="959"/>
                  </a:cubicBezTo>
                  <a:cubicBezTo>
                    <a:pt x="0" y="959"/>
                    <a:pt x="0" y="960"/>
                    <a:pt x="0" y="961"/>
                  </a:cubicBezTo>
                  <a:cubicBezTo>
                    <a:pt x="0" y="961"/>
                    <a:pt x="0" y="961"/>
                    <a:pt x="0" y="961"/>
                  </a:cubicBezTo>
                  <a:cubicBezTo>
                    <a:pt x="0" y="961"/>
                    <a:pt x="0" y="961"/>
                    <a:pt x="0" y="961"/>
                  </a:cubicBezTo>
                  <a:cubicBezTo>
                    <a:pt x="0" y="961"/>
                    <a:pt x="0" y="961"/>
                    <a:pt x="0" y="961"/>
                  </a:cubicBezTo>
                  <a:cubicBezTo>
                    <a:pt x="0" y="961"/>
                    <a:pt x="0" y="962"/>
                    <a:pt x="0" y="962"/>
                  </a:cubicBezTo>
                  <a:cubicBezTo>
                    <a:pt x="0" y="962"/>
                    <a:pt x="0" y="962"/>
                    <a:pt x="0" y="962"/>
                  </a:cubicBezTo>
                  <a:cubicBezTo>
                    <a:pt x="0" y="962"/>
                    <a:pt x="0" y="962"/>
                    <a:pt x="0" y="962"/>
                  </a:cubicBezTo>
                  <a:cubicBezTo>
                    <a:pt x="0" y="962"/>
                    <a:pt x="0" y="962"/>
                    <a:pt x="0" y="963"/>
                  </a:cubicBezTo>
                  <a:cubicBezTo>
                    <a:pt x="0" y="963"/>
                    <a:pt x="0" y="963"/>
                    <a:pt x="0" y="964"/>
                  </a:cubicBezTo>
                  <a:cubicBezTo>
                    <a:pt x="0" y="964"/>
                    <a:pt x="0" y="964"/>
                    <a:pt x="0" y="964"/>
                  </a:cubicBezTo>
                  <a:cubicBezTo>
                    <a:pt x="0" y="964"/>
                    <a:pt x="0" y="965"/>
                    <a:pt x="0" y="965"/>
                  </a:cubicBezTo>
                  <a:cubicBezTo>
                    <a:pt x="0" y="965"/>
                    <a:pt x="0" y="965"/>
                    <a:pt x="0" y="965"/>
                  </a:cubicBezTo>
                  <a:cubicBezTo>
                    <a:pt x="0" y="965"/>
                    <a:pt x="0" y="965"/>
                    <a:pt x="0" y="965"/>
                  </a:cubicBezTo>
                  <a:cubicBezTo>
                    <a:pt x="0" y="965"/>
                    <a:pt x="0" y="965"/>
                    <a:pt x="0" y="965"/>
                  </a:cubicBezTo>
                  <a:cubicBezTo>
                    <a:pt x="0" y="966"/>
                    <a:pt x="0" y="966"/>
                    <a:pt x="0" y="966"/>
                  </a:cubicBezTo>
                  <a:cubicBezTo>
                    <a:pt x="0" y="966"/>
                    <a:pt x="0" y="966"/>
                    <a:pt x="0" y="966"/>
                  </a:cubicBezTo>
                  <a:cubicBezTo>
                    <a:pt x="0" y="966"/>
                    <a:pt x="0" y="966"/>
                    <a:pt x="0" y="966"/>
                  </a:cubicBezTo>
                  <a:cubicBezTo>
                    <a:pt x="0" y="966"/>
                    <a:pt x="0" y="967"/>
                    <a:pt x="0" y="967"/>
                  </a:cubicBezTo>
                  <a:cubicBezTo>
                    <a:pt x="0" y="967"/>
                    <a:pt x="0" y="968"/>
                    <a:pt x="0" y="968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0" y="969"/>
                    <a:pt x="0" y="969"/>
                    <a:pt x="0" y="969"/>
                  </a:cubicBezTo>
                  <a:cubicBezTo>
                    <a:pt x="0" y="969"/>
                    <a:pt x="0" y="969"/>
                    <a:pt x="0" y="969"/>
                  </a:cubicBezTo>
                  <a:cubicBezTo>
                    <a:pt x="0" y="969"/>
                    <a:pt x="0" y="969"/>
                    <a:pt x="0" y="969"/>
                  </a:cubicBezTo>
                  <a:cubicBezTo>
                    <a:pt x="0" y="970"/>
                    <a:pt x="0" y="970"/>
                    <a:pt x="0" y="970"/>
                  </a:cubicBezTo>
                  <a:cubicBezTo>
                    <a:pt x="0" y="970"/>
                    <a:pt x="0" y="970"/>
                    <a:pt x="0" y="970"/>
                  </a:cubicBezTo>
                  <a:cubicBezTo>
                    <a:pt x="0" y="970"/>
                    <a:pt x="0" y="971"/>
                    <a:pt x="0" y="971"/>
                  </a:cubicBezTo>
                  <a:cubicBezTo>
                    <a:pt x="0" y="971"/>
                    <a:pt x="0" y="972"/>
                    <a:pt x="0" y="972"/>
                  </a:cubicBezTo>
                  <a:cubicBezTo>
                    <a:pt x="0" y="972"/>
                    <a:pt x="0" y="972"/>
                    <a:pt x="0" y="972"/>
                  </a:cubicBezTo>
                  <a:cubicBezTo>
                    <a:pt x="0" y="972"/>
                    <a:pt x="0" y="972"/>
                    <a:pt x="0" y="972"/>
                  </a:cubicBezTo>
                  <a:cubicBezTo>
                    <a:pt x="0" y="973"/>
                    <a:pt x="0" y="973"/>
                    <a:pt x="0" y="973"/>
                  </a:cubicBezTo>
                  <a:cubicBezTo>
                    <a:pt x="0" y="973"/>
                    <a:pt x="0" y="973"/>
                    <a:pt x="0" y="973"/>
                  </a:cubicBezTo>
                  <a:cubicBezTo>
                    <a:pt x="0" y="973"/>
                    <a:pt x="0" y="973"/>
                    <a:pt x="0" y="973"/>
                  </a:cubicBezTo>
                  <a:cubicBezTo>
                    <a:pt x="0" y="973"/>
                    <a:pt x="0" y="973"/>
                    <a:pt x="0" y="973"/>
                  </a:cubicBezTo>
                  <a:cubicBezTo>
                    <a:pt x="0" y="974"/>
                    <a:pt x="0" y="974"/>
                    <a:pt x="0" y="974"/>
                  </a:cubicBezTo>
                  <a:cubicBezTo>
                    <a:pt x="0" y="974"/>
                    <a:pt x="0" y="974"/>
                    <a:pt x="0" y="974"/>
                  </a:cubicBezTo>
                  <a:cubicBezTo>
                    <a:pt x="0" y="974"/>
                    <a:pt x="0" y="974"/>
                    <a:pt x="0" y="974"/>
                  </a:cubicBezTo>
                  <a:cubicBezTo>
                    <a:pt x="0" y="974"/>
                    <a:pt x="0" y="974"/>
                    <a:pt x="0" y="974"/>
                  </a:cubicBezTo>
                  <a:cubicBezTo>
                    <a:pt x="0" y="975"/>
                    <a:pt x="0" y="975"/>
                    <a:pt x="0" y="975"/>
                  </a:cubicBezTo>
                  <a:cubicBezTo>
                    <a:pt x="0" y="975"/>
                    <a:pt x="0" y="976"/>
                    <a:pt x="0" y="976"/>
                  </a:cubicBezTo>
                  <a:cubicBezTo>
                    <a:pt x="0" y="976"/>
                    <a:pt x="0" y="976"/>
                    <a:pt x="0" y="976"/>
                  </a:cubicBezTo>
                  <a:cubicBezTo>
                    <a:pt x="0" y="976"/>
                    <a:pt x="0" y="976"/>
                    <a:pt x="0" y="976"/>
                  </a:cubicBezTo>
                  <a:cubicBezTo>
                    <a:pt x="0" y="976"/>
                    <a:pt x="0" y="977"/>
                    <a:pt x="0" y="977"/>
                  </a:cubicBezTo>
                  <a:cubicBezTo>
                    <a:pt x="0" y="977"/>
                    <a:pt x="0" y="977"/>
                    <a:pt x="0" y="977"/>
                  </a:cubicBezTo>
                  <a:cubicBezTo>
                    <a:pt x="0" y="977"/>
                    <a:pt x="0" y="977"/>
                    <a:pt x="0" y="977"/>
                  </a:cubicBezTo>
                  <a:cubicBezTo>
                    <a:pt x="0" y="977"/>
                    <a:pt x="0" y="977"/>
                    <a:pt x="0" y="977"/>
                  </a:cubicBezTo>
                  <a:cubicBezTo>
                    <a:pt x="0" y="978"/>
                    <a:pt x="0" y="978"/>
                    <a:pt x="0" y="978"/>
                  </a:cubicBezTo>
                  <a:cubicBezTo>
                    <a:pt x="0" y="978"/>
                    <a:pt x="0" y="978"/>
                    <a:pt x="0" y="978"/>
                  </a:cubicBezTo>
                  <a:cubicBezTo>
                    <a:pt x="0" y="978"/>
                    <a:pt x="0" y="978"/>
                    <a:pt x="0" y="978"/>
                  </a:cubicBezTo>
                  <a:cubicBezTo>
                    <a:pt x="0" y="978"/>
                    <a:pt x="0" y="978"/>
                    <a:pt x="0" y="978"/>
                  </a:cubicBezTo>
                  <a:cubicBezTo>
                    <a:pt x="0" y="979"/>
                    <a:pt x="0" y="979"/>
                    <a:pt x="0" y="979"/>
                  </a:cubicBezTo>
                  <a:cubicBezTo>
                    <a:pt x="0" y="979"/>
                    <a:pt x="0" y="979"/>
                    <a:pt x="0" y="979"/>
                  </a:cubicBezTo>
                  <a:cubicBezTo>
                    <a:pt x="0" y="980"/>
                    <a:pt x="0" y="980"/>
                    <a:pt x="0" y="980"/>
                  </a:cubicBezTo>
                  <a:cubicBezTo>
                    <a:pt x="0" y="980"/>
                    <a:pt x="0" y="980"/>
                    <a:pt x="0" y="980"/>
                  </a:cubicBezTo>
                  <a:cubicBezTo>
                    <a:pt x="0" y="980"/>
                    <a:pt x="0" y="980"/>
                    <a:pt x="0" y="980"/>
                  </a:cubicBezTo>
                  <a:cubicBezTo>
                    <a:pt x="0" y="980"/>
                    <a:pt x="0" y="980"/>
                    <a:pt x="0" y="980"/>
                  </a:cubicBezTo>
                  <a:cubicBezTo>
                    <a:pt x="0" y="981"/>
                    <a:pt x="0" y="981"/>
                    <a:pt x="0" y="981"/>
                  </a:cubicBezTo>
                  <a:cubicBezTo>
                    <a:pt x="0" y="981"/>
                    <a:pt x="0" y="981"/>
                    <a:pt x="0" y="981"/>
                  </a:cubicBezTo>
                  <a:cubicBezTo>
                    <a:pt x="0" y="981"/>
                    <a:pt x="0" y="981"/>
                    <a:pt x="0" y="981"/>
                  </a:cubicBezTo>
                  <a:cubicBezTo>
                    <a:pt x="0" y="981"/>
                    <a:pt x="0" y="981"/>
                    <a:pt x="0" y="981"/>
                  </a:cubicBezTo>
                  <a:cubicBezTo>
                    <a:pt x="0" y="982"/>
                    <a:pt x="0" y="982"/>
                    <a:pt x="0" y="982"/>
                  </a:cubicBezTo>
                  <a:cubicBezTo>
                    <a:pt x="0" y="982"/>
                    <a:pt x="0" y="982"/>
                    <a:pt x="0" y="982"/>
                  </a:cubicBezTo>
                  <a:cubicBezTo>
                    <a:pt x="0" y="982"/>
                    <a:pt x="0" y="982"/>
                    <a:pt x="0" y="982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0" y="984"/>
                    <a:pt x="0" y="984"/>
                    <a:pt x="0" y="984"/>
                  </a:cubicBezTo>
                  <a:cubicBezTo>
                    <a:pt x="0" y="984"/>
                    <a:pt x="0" y="984"/>
                    <a:pt x="0" y="984"/>
                  </a:cubicBezTo>
                  <a:cubicBezTo>
                    <a:pt x="0" y="985"/>
                    <a:pt x="0" y="985"/>
                    <a:pt x="0" y="985"/>
                  </a:cubicBezTo>
                  <a:cubicBezTo>
                    <a:pt x="0" y="985"/>
                    <a:pt x="0" y="985"/>
                    <a:pt x="0" y="985"/>
                  </a:cubicBezTo>
                  <a:cubicBezTo>
                    <a:pt x="0" y="985"/>
                    <a:pt x="0" y="985"/>
                    <a:pt x="0" y="985"/>
                  </a:cubicBezTo>
                  <a:cubicBezTo>
                    <a:pt x="0" y="986"/>
                    <a:pt x="0" y="986"/>
                    <a:pt x="0" y="986"/>
                  </a:cubicBezTo>
                  <a:cubicBezTo>
                    <a:pt x="0" y="986"/>
                    <a:pt x="0" y="986"/>
                    <a:pt x="0" y="986"/>
                  </a:cubicBezTo>
                  <a:cubicBezTo>
                    <a:pt x="0" y="986"/>
                    <a:pt x="0" y="986"/>
                    <a:pt x="0" y="986"/>
                  </a:cubicBezTo>
                  <a:cubicBezTo>
                    <a:pt x="0" y="987"/>
                    <a:pt x="0" y="987"/>
                    <a:pt x="0" y="987"/>
                  </a:cubicBezTo>
                  <a:cubicBezTo>
                    <a:pt x="0" y="987"/>
                    <a:pt x="0" y="987"/>
                    <a:pt x="0" y="987"/>
                  </a:cubicBezTo>
                  <a:cubicBezTo>
                    <a:pt x="0" y="987"/>
                    <a:pt x="0" y="987"/>
                    <a:pt x="0" y="987"/>
                  </a:cubicBezTo>
                  <a:cubicBezTo>
                    <a:pt x="0" y="988"/>
                    <a:pt x="0" y="988"/>
                    <a:pt x="0" y="988"/>
                  </a:cubicBezTo>
                  <a:cubicBezTo>
                    <a:pt x="0" y="989"/>
                    <a:pt x="0" y="989"/>
                    <a:pt x="0" y="989"/>
                  </a:cubicBezTo>
                  <a:cubicBezTo>
                    <a:pt x="0" y="989"/>
                    <a:pt x="0" y="989"/>
                    <a:pt x="0" y="989"/>
                  </a:cubicBezTo>
                  <a:cubicBezTo>
                    <a:pt x="0" y="989"/>
                    <a:pt x="0" y="989"/>
                    <a:pt x="0" y="989"/>
                  </a:cubicBezTo>
                  <a:cubicBezTo>
                    <a:pt x="0" y="989"/>
                    <a:pt x="0" y="989"/>
                    <a:pt x="0" y="989"/>
                  </a:cubicBezTo>
                  <a:cubicBezTo>
                    <a:pt x="0" y="989"/>
                    <a:pt x="0" y="989"/>
                    <a:pt x="0" y="990"/>
                  </a:cubicBezTo>
                  <a:cubicBezTo>
                    <a:pt x="0" y="992"/>
                    <a:pt x="0" y="992"/>
                    <a:pt x="0" y="992"/>
                  </a:cubicBezTo>
                  <a:cubicBezTo>
                    <a:pt x="0" y="994"/>
                    <a:pt x="0" y="994"/>
                    <a:pt x="0" y="994"/>
                  </a:cubicBezTo>
                  <a:cubicBezTo>
                    <a:pt x="0" y="994"/>
                    <a:pt x="0" y="994"/>
                    <a:pt x="0" y="994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996"/>
                    <a:pt x="0" y="996"/>
                    <a:pt x="0" y="996"/>
                  </a:cubicBezTo>
                  <a:cubicBezTo>
                    <a:pt x="0" y="997"/>
                    <a:pt x="0" y="997"/>
                    <a:pt x="0" y="997"/>
                  </a:cubicBezTo>
                  <a:cubicBezTo>
                    <a:pt x="0" y="997"/>
                    <a:pt x="0" y="997"/>
                    <a:pt x="0" y="997"/>
                  </a:cubicBezTo>
                  <a:cubicBezTo>
                    <a:pt x="0" y="997"/>
                    <a:pt x="0" y="997"/>
                    <a:pt x="0" y="997"/>
                  </a:cubicBezTo>
                  <a:cubicBezTo>
                    <a:pt x="0" y="997"/>
                    <a:pt x="0" y="997"/>
                    <a:pt x="0" y="997"/>
                  </a:cubicBezTo>
                  <a:cubicBezTo>
                    <a:pt x="0" y="998"/>
                    <a:pt x="0" y="998"/>
                    <a:pt x="0" y="998"/>
                  </a:cubicBezTo>
                  <a:cubicBezTo>
                    <a:pt x="0" y="998"/>
                    <a:pt x="0" y="998"/>
                    <a:pt x="0" y="998"/>
                  </a:cubicBezTo>
                  <a:cubicBezTo>
                    <a:pt x="0" y="998"/>
                    <a:pt x="0" y="998"/>
                    <a:pt x="0" y="998"/>
                  </a:cubicBezTo>
                  <a:cubicBezTo>
                    <a:pt x="0" y="999"/>
                    <a:pt x="0" y="999"/>
                    <a:pt x="0" y="999"/>
                  </a:cubicBezTo>
                  <a:cubicBezTo>
                    <a:pt x="0" y="999"/>
                    <a:pt x="0" y="999"/>
                    <a:pt x="0" y="999"/>
                  </a:cubicBezTo>
                  <a:cubicBezTo>
                    <a:pt x="0" y="999"/>
                    <a:pt x="0" y="999"/>
                    <a:pt x="0" y="999"/>
                  </a:cubicBezTo>
                  <a:cubicBezTo>
                    <a:pt x="0" y="999"/>
                    <a:pt x="0" y="999"/>
                    <a:pt x="0" y="999"/>
                  </a:cubicBezTo>
                  <a:cubicBezTo>
                    <a:pt x="0" y="999"/>
                    <a:pt x="0" y="1000"/>
                    <a:pt x="0" y="1000"/>
                  </a:cubicBezTo>
                  <a:cubicBezTo>
                    <a:pt x="0" y="1000"/>
                    <a:pt x="0" y="1001"/>
                    <a:pt x="0" y="1001"/>
                  </a:cubicBezTo>
                  <a:cubicBezTo>
                    <a:pt x="0" y="1001"/>
                    <a:pt x="0" y="1001"/>
                    <a:pt x="0" y="1001"/>
                  </a:cubicBezTo>
                  <a:cubicBezTo>
                    <a:pt x="0" y="1001"/>
                    <a:pt x="0" y="1001"/>
                    <a:pt x="0" y="1001"/>
                  </a:cubicBezTo>
                  <a:cubicBezTo>
                    <a:pt x="0" y="1002"/>
                    <a:pt x="0" y="1002"/>
                    <a:pt x="0" y="1002"/>
                  </a:cubicBezTo>
                  <a:cubicBezTo>
                    <a:pt x="0" y="1002"/>
                    <a:pt x="0" y="1002"/>
                    <a:pt x="0" y="1002"/>
                  </a:cubicBezTo>
                  <a:cubicBezTo>
                    <a:pt x="0" y="1002"/>
                    <a:pt x="0" y="1002"/>
                    <a:pt x="0" y="1002"/>
                  </a:cubicBezTo>
                  <a:cubicBezTo>
                    <a:pt x="0" y="1002"/>
                    <a:pt x="0" y="1002"/>
                    <a:pt x="0" y="1002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0" y="1003"/>
                    <a:pt x="0" y="1004"/>
                    <a:pt x="0" y="1004"/>
                  </a:cubicBezTo>
                  <a:cubicBezTo>
                    <a:pt x="0" y="1004"/>
                    <a:pt x="0" y="1004"/>
                    <a:pt x="0" y="1004"/>
                  </a:cubicBezTo>
                  <a:cubicBezTo>
                    <a:pt x="0" y="1005"/>
                    <a:pt x="0" y="1005"/>
                    <a:pt x="0" y="1005"/>
                  </a:cubicBezTo>
                  <a:cubicBezTo>
                    <a:pt x="0" y="1005"/>
                    <a:pt x="0" y="1005"/>
                    <a:pt x="0" y="1005"/>
                  </a:cubicBezTo>
                  <a:cubicBezTo>
                    <a:pt x="0" y="1005"/>
                    <a:pt x="0" y="1005"/>
                    <a:pt x="0" y="1005"/>
                  </a:cubicBezTo>
                  <a:cubicBezTo>
                    <a:pt x="0" y="1005"/>
                    <a:pt x="0" y="1005"/>
                    <a:pt x="0" y="100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07"/>
                    <a:pt x="0" y="1007"/>
                    <a:pt x="0" y="1007"/>
                  </a:cubicBezTo>
                  <a:cubicBezTo>
                    <a:pt x="0" y="1007"/>
                    <a:pt x="0" y="1007"/>
                    <a:pt x="0" y="1007"/>
                  </a:cubicBezTo>
                  <a:cubicBezTo>
                    <a:pt x="0" y="1007"/>
                    <a:pt x="0" y="1007"/>
                    <a:pt x="0" y="1007"/>
                  </a:cubicBezTo>
                  <a:cubicBezTo>
                    <a:pt x="0" y="1007"/>
                    <a:pt x="0" y="1007"/>
                    <a:pt x="0" y="1007"/>
                  </a:cubicBezTo>
                  <a:cubicBezTo>
                    <a:pt x="0" y="1008"/>
                    <a:pt x="0" y="1008"/>
                    <a:pt x="0" y="1008"/>
                  </a:cubicBezTo>
                  <a:cubicBezTo>
                    <a:pt x="0" y="1009"/>
                    <a:pt x="0" y="1009"/>
                    <a:pt x="0" y="1009"/>
                  </a:cubicBezTo>
                  <a:cubicBezTo>
                    <a:pt x="0" y="1009"/>
                    <a:pt x="0" y="1009"/>
                    <a:pt x="0" y="1009"/>
                  </a:cubicBezTo>
                  <a:cubicBezTo>
                    <a:pt x="0" y="1009"/>
                    <a:pt x="0" y="1009"/>
                    <a:pt x="0" y="1009"/>
                  </a:cubicBezTo>
                  <a:cubicBezTo>
                    <a:pt x="0" y="1010"/>
                    <a:pt x="0" y="1010"/>
                    <a:pt x="0" y="1010"/>
                  </a:cubicBezTo>
                  <a:cubicBezTo>
                    <a:pt x="0" y="1010"/>
                    <a:pt x="0" y="1010"/>
                    <a:pt x="0" y="1010"/>
                  </a:cubicBezTo>
                  <a:cubicBezTo>
                    <a:pt x="0" y="1010"/>
                    <a:pt x="0" y="1010"/>
                    <a:pt x="0" y="1010"/>
                  </a:cubicBezTo>
                  <a:cubicBezTo>
                    <a:pt x="0" y="1010"/>
                    <a:pt x="0" y="1010"/>
                    <a:pt x="0" y="1010"/>
                  </a:cubicBezTo>
                  <a:cubicBezTo>
                    <a:pt x="0" y="1011"/>
                    <a:pt x="0" y="1011"/>
                    <a:pt x="0" y="1011"/>
                  </a:cubicBezTo>
                  <a:cubicBezTo>
                    <a:pt x="0" y="1011"/>
                    <a:pt x="0" y="1011"/>
                    <a:pt x="0" y="1011"/>
                  </a:cubicBezTo>
                  <a:cubicBezTo>
                    <a:pt x="0" y="1012"/>
                    <a:pt x="0" y="1012"/>
                    <a:pt x="0" y="1012"/>
                  </a:cubicBezTo>
                  <a:cubicBezTo>
                    <a:pt x="0" y="1013"/>
                    <a:pt x="0" y="1013"/>
                    <a:pt x="0" y="1013"/>
                  </a:cubicBezTo>
                  <a:cubicBezTo>
                    <a:pt x="0" y="1014"/>
                    <a:pt x="0" y="1014"/>
                    <a:pt x="0" y="1014"/>
                  </a:cubicBezTo>
                  <a:cubicBezTo>
                    <a:pt x="0" y="1014"/>
                    <a:pt x="0" y="1014"/>
                    <a:pt x="0" y="1014"/>
                  </a:cubicBezTo>
                  <a:cubicBezTo>
                    <a:pt x="0" y="1014"/>
                    <a:pt x="0" y="1014"/>
                    <a:pt x="0" y="1014"/>
                  </a:cubicBezTo>
                  <a:cubicBezTo>
                    <a:pt x="0" y="1015"/>
                    <a:pt x="0" y="1015"/>
                    <a:pt x="0" y="1015"/>
                  </a:cubicBezTo>
                  <a:cubicBezTo>
                    <a:pt x="0" y="1015"/>
                    <a:pt x="0" y="1015"/>
                    <a:pt x="0" y="1015"/>
                  </a:cubicBezTo>
                  <a:cubicBezTo>
                    <a:pt x="0" y="1015"/>
                    <a:pt x="0" y="1015"/>
                    <a:pt x="0" y="1015"/>
                  </a:cubicBezTo>
                  <a:cubicBezTo>
                    <a:pt x="0" y="1015"/>
                    <a:pt x="0" y="1015"/>
                    <a:pt x="0" y="1015"/>
                  </a:cubicBezTo>
                  <a:cubicBezTo>
                    <a:pt x="0" y="1016"/>
                    <a:pt x="0" y="1016"/>
                    <a:pt x="0" y="1016"/>
                  </a:cubicBezTo>
                  <a:cubicBezTo>
                    <a:pt x="0" y="1016"/>
                    <a:pt x="0" y="1016"/>
                    <a:pt x="0" y="1016"/>
                  </a:cubicBezTo>
                  <a:cubicBezTo>
                    <a:pt x="0" y="1016"/>
                    <a:pt x="0" y="1016"/>
                    <a:pt x="0" y="1016"/>
                  </a:cubicBezTo>
                  <a:cubicBezTo>
                    <a:pt x="0" y="1016"/>
                    <a:pt x="0" y="1016"/>
                    <a:pt x="0" y="1017"/>
                  </a:cubicBezTo>
                  <a:cubicBezTo>
                    <a:pt x="0" y="1017"/>
                    <a:pt x="0" y="1017"/>
                    <a:pt x="0" y="1018"/>
                  </a:cubicBezTo>
                  <a:cubicBezTo>
                    <a:pt x="0" y="1018"/>
                    <a:pt x="0" y="1018"/>
                    <a:pt x="0" y="1018"/>
                  </a:cubicBezTo>
                  <a:cubicBezTo>
                    <a:pt x="0" y="1018"/>
                    <a:pt x="0" y="1018"/>
                    <a:pt x="0" y="1018"/>
                  </a:cubicBezTo>
                  <a:cubicBezTo>
                    <a:pt x="0" y="1018"/>
                    <a:pt x="0" y="1018"/>
                    <a:pt x="0" y="1018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0" y="1019"/>
                    <a:pt x="0" y="1020"/>
                    <a:pt x="0" y="1020"/>
                  </a:cubicBezTo>
                  <a:cubicBezTo>
                    <a:pt x="0" y="1020"/>
                    <a:pt x="0" y="1020"/>
                    <a:pt x="0" y="1021"/>
                  </a:cubicBezTo>
                  <a:cubicBezTo>
                    <a:pt x="0" y="1021"/>
                    <a:pt x="0" y="1021"/>
                    <a:pt x="0" y="1022"/>
                  </a:cubicBezTo>
                  <a:cubicBezTo>
                    <a:pt x="0" y="1022"/>
                    <a:pt x="0" y="1022"/>
                    <a:pt x="0" y="1022"/>
                  </a:cubicBezTo>
                  <a:cubicBezTo>
                    <a:pt x="0" y="1022"/>
                    <a:pt x="0" y="1022"/>
                    <a:pt x="0" y="1022"/>
                  </a:cubicBezTo>
                  <a:cubicBezTo>
                    <a:pt x="0" y="1022"/>
                    <a:pt x="0" y="1022"/>
                    <a:pt x="0" y="1022"/>
                  </a:cubicBezTo>
                  <a:cubicBezTo>
                    <a:pt x="0" y="1022"/>
                    <a:pt x="0" y="1023"/>
                    <a:pt x="0" y="1023"/>
                  </a:cubicBezTo>
                  <a:cubicBezTo>
                    <a:pt x="0" y="1023"/>
                    <a:pt x="0" y="1023"/>
                    <a:pt x="0" y="1023"/>
                  </a:cubicBezTo>
                  <a:cubicBezTo>
                    <a:pt x="0" y="1023"/>
                    <a:pt x="0" y="1023"/>
                    <a:pt x="0" y="1023"/>
                  </a:cubicBezTo>
                  <a:cubicBezTo>
                    <a:pt x="0" y="1023"/>
                    <a:pt x="0" y="1024"/>
                    <a:pt x="0" y="1024"/>
                  </a:cubicBezTo>
                  <a:cubicBezTo>
                    <a:pt x="0" y="1025"/>
                    <a:pt x="0" y="1025"/>
                    <a:pt x="0" y="1026"/>
                  </a:cubicBezTo>
                  <a:cubicBezTo>
                    <a:pt x="0" y="1026"/>
                    <a:pt x="0" y="1026"/>
                    <a:pt x="0" y="1026"/>
                  </a:cubicBezTo>
                  <a:cubicBezTo>
                    <a:pt x="0" y="1027"/>
                    <a:pt x="0" y="1027"/>
                    <a:pt x="0" y="1027"/>
                  </a:cubicBezTo>
                  <a:cubicBezTo>
                    <a:pt x="0" y="1027"/>
                    <a:pt x="0" y="1027"/>
                    <a:pt x="0" y="1027"/>
                  </a:cubicBezTo>
                  <a:cubicBezTo>
                    <a:pt x="0" y="1027"/>
                    <a:pt x="0" y="1027"/>
                    <a:pt x="0" y="1027"/>
                  </a:cubicBezTo>
                  <a:cubicBezTo>
                    <a:pt x="0" y="1027"/>
                    <a:pt x="0" y="1028"/>
                    <a:pt x="0" y="1029"/>
                  </a:cubicBezTo>
                  <a:cubicBezTo>
                    <a:pt x="0" y="1029"/>
                    <a:pt x="0" y="1030"/>
                    <a:pt x="0" y="1030"/>
                  </a:cubicBezTo>
                  <a:cubicBezTo>
                    <a:pt x="5" y="1200"/>
                    <a:pt x="38" y="1362"/>
                    <a:pt x="95" y="1513"/>
                  </a:cubicBezTo>
                  <a:cubicBezTo>
                    <a:pt x="152" y="1664"/>
                    <a:pt x="233" y="1803"/>
                    <a:pt x="334" y="1925"/>
                  </a:cubicBezTo>
                  <a:cubicBezTo>
                    <a:pt x="387" y="1944"/>
                    <a:pt x="441" y="1958"/>
                    <a:pt x="497" y="1968"/>
                  </a:cubicBezTo>
                  <a:cubicBezTo>
                    <a:pt x="553" y="1978"/>
                    <a:pt x="611" y="1983"/>
                    <a:pt x="670" y="1983"/>
                  </a:cubicBezTo>
                  <a:cubicBezTo>
                    <a:pt x="736" y="1983"/>
                    <a:pt x="802" y="1976"/>
                    <a:pt x="868" y="1961"/>
                  </a:cubicBezTo>
                  <a:cubicBezTo>
                    <a:pt x="934" y="1947"/>
                    <a:pt x="1001" y="1926"/>
                    <a:pt x="1070" y="1900"/>
                  </a:cubicBezTo>
                  <a:cubicBezTo>
                    <a:pt x="895" y="1823"/>
                    <a:pt x="813" y="1661"/>
                    <a:pt x="708" y="1504"/>
                  </a:cubicBezTo>
                  <a:cubicBezTo>
                    <a:pt x="604" y="1346"/>
                    <a:pt x="591" y="1161"/>
                    <a:pt x="591" y="958"/>
                  </a:cubicBezTo>
                  <a:cubicBezTo>
                    <a:pt x="591" y="755"/>
                    <a:pt x="638" y="618"/>
                    <a:pt x="742" y="461"/>
                  </a:cubicBezTo>
                  <a:cubicBezTo>
                    <a:pt x="847" y="304"/>
                    <a:pt x="895" y="161"/>
                    <a:pt x="1070" y="84"/>
                  </a:cubicBezTo>
                  <a:cubicBezTo>
                    <a:pt x="1001" y="57"/>
                    <a:pt x="935" y="37"/>
                    <a:pt x="869" y="22"/>
                  </a:cubicBezTo>
                  <a:cubicBezTo>
                    <a:pt x="803" y="8"/>
                    <a:pt x="738" y="0"/>
                    <a:pt x="672" y="0"/>
                  </a:cubicBezTo>
                  <a:cubicBezTo>
                    <a:pt x="670" y="0"/>
                    <a:pt x="670" y="0"/>
                    <a:pt x="670" y="0"/>
                  </a:cubicBezTo>
                  <a:lnTo>
                    <a:pt x="668" y="0"/>
                  </a:lnTo>
                  <a:close/>
                </a:path>
              </a:pathLst>
            </a:cu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 dirty="0"/>
            </a:p>
          </p:txBody>
        </p:sp>
        <p:sp>
          <p:nvSpPr>
            <p:cNvPr id="10" name="Freeform 155">
              <a:extLst>
                <a:ext uri="{FF2B5EF4-FFF2-40B4-BE49-F238E27FC236}">
                  <a16:creationId xmlns:a16="http://schemas.microsoft.com/office/drawing/2014/main" id="{51C4FC56-5DBA-8020-809E-4E170E6058E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652520" y="667205"/>
              <a:ext cx="593090" cy="319405"/>
            </a:xfrm>
            <a:custGeom>
              <a:avLst/>
              <a:gdLst>
                <a:gd name="T0" fmla="*/ 1454 w 1868"/>
                <a:gd name="T1" fmla="*/ 64 h 1006"/>
                <a:gd name="T2" fmla="*/ 983 w 1868"/>
                <a:gd name="T3" fmla="*/ 299 h 1006"/>
                <a:gd name="T4" fmla="*/ 567 w 1868"/>
                <a:gd name="T5" fmla="*/ 523 h 1006"/>
                <a:gd name="T6" fmla="*/ 252 w 1868"/>
                <a:gd name="T7" fmla="*/ 655 h 1006"/>
                <a:gd name="T8" fmla="*/ 0 w 1868"/>
                <a:gd name="T9" fmla="*/ 923 h 1006"/>
                <a:gd name="T10" fmla="*/ 94 w 1868"/>
                <a:gd name="T11" fmla="*/ 958 h 1006"/>
                <a:gd name="T12" fmla="*/ 192 w 1868"/>
                <a:gd name="T13" fmla="*/ 985 h 1006"/>
                <a:gd name="T14" fmla="*/ 294 w 1868"/>
                <a:gd name="T15" fmla="*/ 1001 h 1006"/>
                <a:gd name="T16" fmla="*/ 399 w 1868"/>
                <a:gd name="T17" fmla="*/ 1006 h 1006"/>
                <a:gd name="T18" fmla="*/ 698 w 1868"/>
                <a:gd name="T19" fmla="*/ 958 h 1006"/>
                <a:gd name="T20" fmla="*/ 1016 w 1868"/>
                <a:gd name="T21" fmla="*/ 825 h 1006"/>
                <a:gd name="T22" fmla="*/ 1380 w 1868"/>
                <a:gd name="T23" fmla="*/ 631 h 1006"/>
                <a:gd name="T24" fmla="*/ 1818 w 1868"/>
                <a:gd name="T25" fmla="*/ 396 h 1006"/>
                <a:gd name="T26" fmla="*/ 1839 w 1868"/>
                <a:gd name="T27" fmla="*/ 304 h 1006"/>
                <a:gd name="T28" fmla="*/ 1855 w 1868"/>
                <a:gd name="T29" fmla="*/ 210 h 1006"/>
                <a:gd name="T30" fmla="*/ 1864 w 1868"/>
                <a:gd name="T31" fmla="*/ 114 h 1006"/>
                <a:gd name="T32" fmla="*/ 1868 w 1868"/>
                <a:gd name="T33" fmla="*/ 17 h 1006"/>
                <a:gd name="T34" fmla="*/ 1868 w 1868"/>
                <a:gd name="T35" fmla="*/ 16 h 1006"/>
                <a:gd name="T36" fmla="*/ 1868 w 1868"/>
                <a:gd name="T37" fmla="*/ 16 h 1006"/>
                <a:gd name="T38" fmla="*/ 1868 w 1868"/>
                <a:gd name="T39" fmla="*/ 16 h 1006"/>
                <a:gd name="T40" fmla="*/ 1868 w 1868"/>
                <a:gd name="T41" fmla="*/ 15 h 1006"/>
                <a:gd name="T42" fmla="*/ 1782 w 1868"/>
                <a:gd name="T43" fmla="*/ 48 h 1006"/>
                <a:gd name="T44" fmla="*/ 1662 w 1868"/>
                <a:gd name="T45" fmla="*/ 11 h 1006"/>
                <a:gd name="T46" fmla="*/ 1533 w 1868"/>
                <a:gd name="T47" fmla="*/ 30 h 1006"/>
                <a:gd name="T48" fmla="*/ 1454 w 1868"/>
                <a:gd name="T49" fmla="*/ 64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68" h="1006">
                  <a:moveTo>
                    <a:pt x="1454" y="64"/>
                  </a:moveTo>
                  <a:cubicBezTo>
                    <a:pt x="1274" y="142"/>
                    <a:pt x="1132" y="223"/>
                    <a:pt x="983" y="299"/>
                  </a:cubicBezTo>
                  <a:cubicBezTo>
                    <a:pt x="835" y="375"/>
                    <a:pt x="690" y="455"/>
                    <a:pt x="567" y="523"/>
                  </a:cubicBezTo>
                  <a:cubicBezTo>
                    <a:pt x="443" y="591"/>
                    <a:pt x="358" y="600"/>
                    <a:pt x="252" y="655"/>
                  </a:cubicBezTo>
                  <a:cubicBezTo>
                    <a:pt x="146" y="710"/>
                    <a:pt x="94" y="886"/>
                    <a:pt x="0" y="923"/>
                  </a:cubicBezTo>
                  <a:cubicBezTo>
                    <a:pt x="30" y="936"/>
                    <a:pt x="62" y="948"/>
                    <a:pt x="94" y="958"/>
                  </a:cubicBezTo>
                  <a:cubicBezTo>
                    <a:pt x="126" y="969"/>
                    <a:pt x="158" y="978"/>
                    <a:pt x="192" y="985"/>
                  </a:cubicBezTo>
                  <a:cubicBezTo>
                    <a:pt x="225" y="992"/>
                    <a:pt x="259" y="997"/>
                    <a:pt x="294" y="1001"/>
                  </a:cubicBezTo>
                  <a:cubicBezTo>
                    <a:pt x="328" y="1004"/>
                    <a:pt x="363" y="1006"/>
                    <a:pt x="399" y="1006"/>
                  </a:cubicBezTo>
                  <a:cubicBezTo>
                    <a:pt x="498" y="1006"/>
                    <a:pt x="597" y="989"/>
                    <a:pt x="698" y="958"/>
                  </a:cubicBezTo>
                  <a:cubicBezTo>
                    <a:pt x="799" y="926"/>
                    <a:pt x="904" y="881"/>
                    <a:pt x="1016" y="825"/>
                  </a:cubicBezTo>
                  <a:cubicBezTo>
                    <a:pt x="1128" y="770"/>
                    <a:pt x="1248" y="704"/>
                    <a:pt x="1380" y="631"/>
                  </a:cubicBezTo>
                  <a:cubicBezTo>
                    <a:pt x="1512" y="558"/>
                    <a:pt x="1656" y="479"/>
                    <a:pt x="1818" y="396"/>
                  </a:cubicBezTo>
                  <a:cubicBezTo>
                    <a:pt x="1826" y="366"/>
                    <a:pt x="1833" y="335"/>
                    <a:pt x="1839" y="304"/>
                  </a:cubicBezTo>
                  <a:cubicBezTo>
                    <a:pt x="1845" y="273"/>
                    <a:pt x="1850" y="242"/>
                    <a:pt x="1855" y="210"/>
                  </a:cubicBezTo>
                  <a:cubicBezTo>
                    <a:pt x="1859" y="179"/>
                    <a:pt x="1862" y="147"/>
                    <a:pt x="1864" y="114"/>
                  </a:cubicBezTo>
                  <a:cubicBezTo>
                    <a:pt x="1866" y="82"/>
                    <a:pt x="1868" y="50"/>
                    <a:pt x="1868" y="17"/>
                  </a:cubicBezTo>
                  <a:cubicBezTo>
                    <a:pt x="1868" y="16"/>
                    <a:pt x="1868" y="16"/>
                    <a:pt x="1868" y="16"/>
                  </a:cubicBezTo>
                  <a:cubicBezTo>
                    <a:pt x="1868" y="16"/>
                    <a:pt x="1868" y="16"/>
                    <a:pt x="1868" y="16"/>
                  </a:cubicBezTo>
                  <a:cubicBezTo>
                    <a:pt x="1868" y="16"/>
                    <a:pt x="1868" y="16"/>
                    <a:pt x="1868" y="16"/>
                  </a:cubicBezTo>
                  <a:cubicBezTo>
                    <a:pt x="1868" y="15"/>
                    <a:pt x="1868" y="15"/>
                    <a:pt x="1868" y="15"/>
                  </a:cubicBezTo>
                  <a:cubicBezTo>
                    <a:pt x="1839" y="26"/>
                    <a:pt x="1810" y="37"/>
                    <a:pt x="1782" y="48"/>
                  </a:cubicBezTo>
                  <a:cubicBezTo>
                    <a:pt x="1754" y="59"/>
                    <a:pt x="1689" y="0"/>
                    <a:pt x="1662" y="11"/>
                  </a:cubicBezTo>
                  <a:cubicBezTo>
                    <a:pt x="1634" y="22"/>
                    <a:pt x="1559" y="19"/>
                    <a:pt x="1533" y="30"/>
                  </a:cubicBezTo>
                  <a:cubicBezTo>
                    <a:pt x="1506" y="41"/>
                    <a:pt x="1480" y="52"/>
                    <a:pt x="1454" y="64"/>
                  </a:cubicBezTo>
                  <a:close/>
                </a:path>
              </a:pathLst>
            </a:cu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 dirty="0"/>
            </a:p>
          </p:txBody>
        </p:sp>
        <p:sp>
          <p:nvSpPr>
            <p:cNvPr id="11" name="Freeform 156">
              <a:extLst>
                <a:ext uri="{FF2B5EF4-FFF2-40B4-BE49-F238E27FC236}">
                  <a16:creationId xmlns:a16="http://schemas.microsoft.com/office/drawing/2014/main" id="{4BD59D71-B88A-43B8-09C8-13C4820838B3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652520" y="356690"/>
              <a:ext cx="593090" cy="314960"/>
            </a:xfrm>
            <a:custGeom>
              <a:avLst/>
              <a:gdLst>
                <a:gd name="T0" fmla="*/ 397 w 1868"/>
                <a:gd name="T1" fmla="*/ 0 h 991"/>
                <a:gd name="T2" fmla="*/ 292 w 1868"/>
                <a:gd name="T3" fmla="*/ 6 h 991"/>
                <a:gd name="T4" fmla="*/ 191 w 1868"/>
                <a:gd name="T5" fmla="*/ 22 h 991"/>
                <a:gd name="T6" fmla="*/ 93 w 1868"/>
                <a:gd name="T7" fmla="*/ 48 h 991"/>
                <a:gd name="T8" fmla="*/ 0 w 1868"/>
                <a:gd name="T9" fmla="*/ 84 h 991"/>
                <a:gd name="T10" fmla="*/ 286 w 1868"/>
                <a:gd name="T11" fmla="*/ 386 h 991"/>
                <a:gd name="T12" fmla="*/ 729 w 1868"/>
                <a:gd name="T13" fmla="*/ 575 h 991"/>
                <a:gd name="T14" fmla="*/ 1230 w 1868"/>
                <a:gd name="T15" fmla="*/ 844 h 991"/>
                <a:gd name="T16" fmla="*/ 1868 w 1868"/>
                <a:gd name="T17" fmla="*/ 991 h 991"/>
                <a:gd name="T18" fmla="*/ 1868 w 1868"/>
                <a:gd name="T19" fmla="*/ 991 h 991"/>
                <a:gd name="T20" fmla="*/ 1868 w 1868"/>
                <a:gd name="T21" fmla="*/ 991 h 991"/>
                <a:gd name="T22" fmla="*/ 1868 w 1868"/>
                <a:gd name="T23" fmla="*/ 990 h 991"/>
                <a:gd name="T24" fmla="*/ 1868 w 1868"/>
                <a:gd name="T25" fmla="*/ 990 h 991"/>
                <a:gd name="T26" fmla="*/ 1864 w 1868"/>
                <a:gd name="T27" fmla="*/ 892 h 991"/>
                <a:gd name="T28" fmla="*/ 1855 w 1868"/>
                <a:gd name="T29" fmla="*/ 796 h 991"/>
                <a:gd name="T30" fmla="*/ 1839 w 1868"/>
                <a:gd name="T31" fmla="*/ 702 h 991"/>
                <a:gd name="T32" fmla="*/ 1818 w 1868"/>
                <a:gd name="T33" fmla="*/ 611 h 991"/>
                <a:gd name="T34" fmla="*/ 1380 w 1868"/>
                <a:gd name="T35" fmla="*/ 376 h 991"/>
                <a:gd name="T36" fmla="*/ 1017 w 1868"/>
                <a:gd name="T37" fmla="*/ 182 h 991"/>
                <a:gd name="T38" fmla="*/ 699 w 1868"/>
                <a:gd name="T39" fmla="*/ 49 h 991"/>
                <a:gd name="T40" fmla="*/ 400 w 1868"/>
                <a:gd name="T41" fmla="*/ 0 h 991"/>
                <a:gd name="T42" fmla="*/ 399 w 1868"/>
                <a:gd name="T43" fmla="*/ 0 h 991"/>
                <a:gd name="T44" fmla="*/ 399 w 1868"/>
                <a:gd name="T45" fmla="*/ 0 h 991"/>
                <a:gd name="T46" fmla="*/ 398 w 1868"/>
                <a:gd name="T47" fmla="*/ 0 h 991"/>
                <a:gd name="T48" fmla="*/ 397 w 1868"/>
                <a:gd name="T49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68" h="991">
                  <a:moveTo>
                    <a:pt x="397" y="0"/>
                  </a:moveTo>
                  <a:cubicBezTo>
                    <a:pt x="361" y="0"/>
                    <a:pt x="327" y="2"/>
                    <a:pt x="292" y="6"/>
                  </a:cubicBezTo>
                  <a:cubicBezTo>
                    <a:pt x="258" y="10"/>
                    <a:pt x="224" y="15"/>
                    <a:pt x="191" y="22"/>
                  </a:cubicBezTo>
                  <a:cubicBezTo>
                    <a:pt x="158" y="29"/>
                    <a:pt x="125" y="38"/>
                    <a:pt x="93" y="48"/>
                  </a:cubicBezTo>
                  <a:cubicBezTo>
                    <a:pt x="61" y="59"/>
                    <a:pt x="30" y="71"/>
                    <a:pt x="0" y="84"/>
                  </a:cubicBezTo>
                  <a:cubicBezTo>
                    <a:pt x="108" y="126"/>
                    <a:pt x="163" y="320"/>
                    <a:pt x="286" y="386"/>
                  </a:cubicBezTo>
                  <a:cubicBezTo>
                    <a:pt x="409" y="451"/>
                    <a:pt x="581" y="494"/>
                    <a:pt x="729" y="575"/>
                  </a:cubicBezTo>
                  <a:cubicBezTo>
                    <a:pt x="878" y="656"/>
                    <a:pt x="1045" y="755"/>
                    <a:pt x="1230" y="844"/>
                  </a:cubicBezTo>
                  <a:cubicBezTo>
                    <a:pt x="1414" y="933"/>
                    <a:pt x="1637" y="903"/>
                    <a:pt x="1868" y="991"/>
                  </a:cubicBezTo>
                  <a:cubicBezTo>
                    <a:pt x="1868" y="991"/>
                    <a:pt x="1868" y="991"/>
                    <a:pt x="1868" y="991"/>
                  </a:cubicBezTo>
                  <a:cubicBezTo>
                    <a:pt x="1868" y="991"/>
                    <a:pt x="1868" y="991"/>
                    <a:pt x="1868" y="991"/>
                  </a:cubicBezTo>
                  <a:cubicBezTo>
                    <a:pt x="1868" y="990"/>
                    <a:pt x="1868" y="990"/>
                    <a:pt x="1868" y="990"/>
                  </a:cubicBezTo>
                  <a:cubicBezTo>
                    <a:pt x="1868" y="990"/>
                    <a:pt x="1868" y="990"/>
                    <a:pt x="1868" y="990"/>
                  </a:cubicBezTo>
                  <a:cubicBezTo>
                    <a:pt x="1868" y="957"/>
                    <a:pt x="1866" y="924"/>
                    <a:pt x="1864" y="892"/>
                  </a:cubicBezTo>
                  <a:cubicBezTo>
                    <a:pt x="1862" y="860"/>
                    <a:pt x="1859" y="828"/>
                    <a:pt x="1855" y="796"/>
                  </a:cubicBezTo>
                  <a:cubicBezTo>
                    <a:pt x="1850" y="765"/>
                    <a:pt x="1845" y="733"/>
                    <a:pt x="1839" y="702"/>
                  </a:cubicBezTo>
                  <a:cubicBezTo>
                    <a:pt x="1833" y="671"/>
                    <a:pt x="1826" y="641"/>
                    <a:pt x="1818" y="611"/>
                  </a:cubicBezTo>
                  <a:cubicBezTo>
                    <a:pt x="1657" y="528"/>
                    <a:pt x="1512" y="448"/>
                    <a:pt x="1380" y="376"/>
                  </a:cubicBezTo>
                  <a:cubicBezTo>
                    <a:pt x="1248" y="303"/>
                    <a:pt x="1129" y="237"/>
                    <a:pt x="1017" y="182"/>
                  </a:cubicBezTo>
                  <a:cubicBezTo>
                    <a:pt x="905" y="126"/>
                    <a:pt x="800" y="81"/>
                    <a:pt x="699" y="49"/>
                  </a:cubicBezTo>
                  <a:cubicBezTo>
                    <a:pt x="598" y="18"/>
                    <a:pt x="500" y="0"/>
                    <a:pt x="400" y="0"/>
                  </a:cubicBezTo>
                  <a:cubicBezTo>
                    <a:pt x="399" y="0"/>
                    <a:pt x="399" y="0"/>
                    <a:pt x="399" y="0"/>
                  </a:cubicBezTo>
                  <a:cubicBezTo>
                    <a:pt x="399" y="0"/>
                    <a:pt x="399" y="0"/>
                    <a:pt x="399" y="0"/>
                  </a:cubicBezTo>
                  <a:cubicBezTo>
                    <a:pt x="398" y="0"/>
                    <a:pt x="398" y="0"/>
                    <a:pt x="398" y="0"/>
                  </a:cubicBezTo>
                  <a:lnTo>
                    <a:pt x="397" y="0"/>
                  </a:lnTo>
                  <a:close/>
                </a:path>
              </a:pathLst>
            </a:cu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 dirty="0"/>
            </a:p>
          </p:txBody>
        </p:sp>
        <p:sp>
          <p:nvSpPr>
            <p:cNvPr id="12" name="Freeform 157">
              <a:extLst>
                <a:ext uri="{FF2B5EF4-FFF2-40B4-BE49-F238E27FC236}">
                  <a16:creationId xmlns:a16="http://schemas.microsoft.com/office/drawing/2014/main" id="{9E00180B-AE18-71C6-A571-3CCB2D1FA5C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464560" y="383360"/>
              <a:ext cx="781050" cy="576580"/>
            </a:xfrm>
            <a:custGeom>
              <a:avLst/>
              <a:gdLst>
                <a:gd name="T0" fmla="*/ 593 w 2461"/>
                <a:gd name="T1" fmla="*/ 0 h 1816"/>
                <a:gd name="T2" fmla="*/ 0 w 2461"/>
                <a:gd name="T3" fmla="*/ 908 h 1816"/>
                <a:gd name="T4" fmla="*/ 593 w 2461"/>
                <a:gd name="T5" fmla="*/ 1816 h 1816"/>
                <a:gd name="T6" fmla="*/ 2133 w 2461"/>
                <a:gd name="T7" fmla="*/ 1042 h 1816"/>
                <a:gd name="T8" fmla="*/ 2461 w 2461"/>
                <a:gd name="T9" fmla="*/ 908 h 1816"/>
                <a:gd name="T10" fmla="*/ 2461 w 2461"/>
                <a:gd name="T11" fmla="*/ 907 h 1816"/>
                <a:gd name="T12" fmla="*/ 593 w 2461"/>
                <a:gd name="T13" fmla="*/ 0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1" h="1816">
                  <a:moveTo>
                    <a:pt x="593" y="0"/>
                  </a:moveTo>
                  <a:cubicBezTo>
                    <a:pt x="244" y="153"/>
                    <a:pt x="0" y="502"/>
                    <a:pt x="0" y="908"/>
                  </a:cubicBezTo>
                  <a:cubicBezTo>
                    <a:pt x="0" y="1313"/>
                    <a:pt x="244" y="1662"/>
                    <a:pt x="593" y="1816"/>
                  </a:cubicBezTo>
                  <a:cubicBezTo>
                    <a:pt x="971" y="1670"/>
                    <a:pt x="1410" y="1355"/>
                    <a:pt x="2133" y="1042"/>
                  </a:cubicBezTo>
                  <a:cubicBezTo>
                    <a:pt x="2236" y="997"/>
                    <a:pt x="2345" y="952"/>
                    <a:pt x="2461" y="908"/>
                  </a:cubicBezTo>
                  <a:cubicBezTo>
                    <a:pt x="2461" y="907"/>
                    <a:pt x="2461" y="907"/>
                    <a:pt x="2461" y="907"/>
                  </a:cubicBezTo>
                  <a:cubicBezTo>
                    <a:pt x="1537" y="554"/>
                    <a:pt x="1025" y="166"/>
                    <a:pt x="593" y="0"/>
                  </a:cubicBezTo>
                  <a:close/>
                </a:path>
              </a:pathLst>
            </a:custGeom>
            <a:blipFill dpi="0"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 dirty="0"/>
            </a:p>
          </p:txBody>
        </p:sp>
      </p:grpSp>
      <p:sp>
        <p:nvSpPr>
          <p:cNvPr id="2" name="***Title 5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2144726" y="1422752"/>
            <a:ext cx="7920000" cy="1608082"/>
          </a:xfrm>
        </p:spPr>
        <p:txBody>
          <a:bodyPr/>
          <a:lstStyle>
            <a:lvl1pPr algn="ctr">
              <a:defRPr sz="4300">
                <a:latin typeface="+mn-lt"/>
              </a:defRPr>
            </a:lvl1pPr>
          </a:lstStyle>
          <a:p>
            <a:r>
              <a:rPr lang="nl-NL" dirty="0"/>
              <a:t>[Sluitzin, b.v. Bedankt voor uw aandacht]</a:t>
            </a:r>
          </a:p>
        </p:txBody>
      </p:sp>
    </p:spTree>
    <p:extLst>
      <p:ext uri="{BB962C8B-B14F-4D97-AF65-F5344CB8AC3E}">
        <p14:creationId xmlns:p14="http://schemas.microsoft.com/office/powerpoint/2010/main" val="118861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wipe/>
      </p:transition>
    </mc:Choice>
    <mc:Fallback xmlns="">
      <p:transition spd="slow" advClick="0" advTm="10000">
        <p:wip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[Sluiting met foto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structie algemeen 1 (JU-Free)">
            <a:extLst>
              <a:ext uri="{FF2B5EF4-FFF2-40B4-BE49-F238E27FC236}">
                <a16:creationId xmlns:a16="http://schemas.microsoft.com/office/drawing/2014/main" id="{5434E322-33CF-A997-DF55-5727BE8697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-2113544" y="-2"/>
            <a:ext cx="2052000" cy="4500000"/>
          </a:xfrm>
          <a:ln w="25400">
            <a:solidFill>
              <a:schemeClr val="accent1"/>
            </a:solidFill>
          </a:ln>
        </p:spPr>
        <p:txBody>
          <a:bodyPr lIns="36000" tIns="36000" rIns="36000" bIns="36000"/>
          <a:lstStyle>
            <a:lvl1pPr marL="127" indent="0">
              <a:lnSpc>
                <a:spcPct val="99000"/>
              </a:lnSpc>
              <a:spcBef>
                <a:spcPts val="1"/>
              </a:spcBef>
              <a:spcAft>
                <a:spcPts val="1"/>
              </a:spcAft>
              <a:buNone/>
              <a:defRPr sz="1050" b="0"/>
            </a:lvl1pPr>
            <a:lvl2pPr marL="0" indent="0">
              <a:buNone/>
              <a:defRPr sz="1100" b="0"/>
            </a:lvl2pPr>
            <a:lvl3pPr marL="0" indent="0">
              <a:buNone/>
              <a:defRPr sz="1100" b="0"/>
            </a:lvl3pPr>
            <a:lvl4pPr marL="0" indent="0">
              <a:buFont typeface="Arial" panose="020B0604020202020204" pitchFamily="34" charset="0"/>
              <a:buNone/>
              <a:defRPr sz="1100" b="0"/>
            </a:lvl4pPr>
            <a:lvl5pPr marL="127" indent="0">
              <a:lnSpc>
                <a:spcPct val="99000"/>
              </a:lnSpc>
              <a:spcBef>
                <a:spcPts val="1"/>
              </a:spcBef>
              <a:spcAft>
                <a:spcPts val="1"/>
              </a:spcAft>
              <a:buFont typeface="Arial" panose="020B0604020202020204" pitchFamily="34" charset="0"/>
              <a:buNone/>
              <a:defRPr sz="1050" b="0"/>
            </a:lvl5pPr>
          </a:lstStyle>
          <a:p>
            <a:pPr lvl="0"/>
            <a:r>
              <a:rPr lang="nl-NL" dirty="0"/>
              <a:t>Voeg je een foto in dan komt deze automatisch achter de tekst en logo.</a:t>
            </a:r>
            <a:br>
              <a:rPr lang="nl-NL" dirty="0"/>
            </a:br>
            <a:r>
              <a:rPr lang="nl-NL" dirty="0"/>
              <a:t>Wil je later de foto wijzigen, verwijder dan eerst de foto en klik dan in het lint hierboven op Start | Opnieuw instellen. Voeg daarna een nieuwe foto in. Zo komt de foto automatisch weer achter de vorm. </a:t>
            </a:r>
            <a:br>
              <a:rPr lang="nl-NL" dirty="0"/>
            </a:br>
            <a:r>
              <a:rPr lang="nl-NL" dirty="0"/>
              <a:t>Kies niet voor de optie Afbeelding wijzigen, want dan zal PowerPoint de foto in een ander formaat en op een andere positie plaatsen. Opnieuw instellen zal het beeld vervormen.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Deze uitleg wordt niet geprint of getoond in de presentatie. Om deze uitleg te verwijderen: klik op de rand van het frame en de rand van de afbeelding, en kies delete.</a:t>
            </a:r>
          </a:p>
          <a:p>
            <a:pPr lvl="4"/>
            <a:endParaRPr lang="nl-NL" dirty="0"/>
          </a:p>
        </p:txBody>
      </p:sp>
      <p:sp>
        <p:nvSpPr>
          <p:cNvPr id="6" name="Instructie Picture 2 {PHJU} (JU-Free)">
            <a:extLst>
              <a:ext uri="{FF2B5EF4-FFF2-40B4-BE49-F238E27FC236}">
                <a16:creationId xmlns:a16="http://schemas.microsoft.com/office/drawing/2014/main" id="{4B5E0338-AC23-B8A7-EE24-C63608C1C3D6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 bwMode="gray">
          <a:xfrm>
            <a:off x="-2094104" y="2652252"/>
            <a:ext cx="1465333" cy="756000"/>
          </a:xfrm>
          <a:blipFill>
            <a:blip r:embed="rId7"/>
            <a:stretch>
              <a:fillRect/>
            </a:stretch>
          </a:blipFill>
        </p:spPr>
        <p:txBody>
          <a:bodyPr/>
          <a:lstStyle>
            <a:lvl1pPr marL="0" indent="0">
              <a:lnSpc>
                <a:spcPct val="99000"/>
              </a:lnSpc>
              <a:buNone/>
              <a:defRPr sz="330" b="0">
                <a:latin typeface="Arial" panose="020B0604020202020204" pitchFamily="34" charset="0"/>
              </a:defRPr>
            </a:lvl1pPr>
            <a:lvl2pPr marL="0" indent="0">
              <a:lnSpc>
                <a:spcPct val="99000"/>
              </a:lnSpc>
              <a:buNone/>
              <a:defRPr sz="1000" b="0"/>
            </a:lvl2pPr>
            <a:lvl3pPr marL="0" indent="0">
              <a:lnSpc>
                <a:spcPct val="99000"/>
              </a:lnSpc>
              <a:buNone/>
              <a:defRPr sz="1000" b="0"/>
            </a:lvl3pPr>
            <a:lvl4pPr marL="0" indent="0">
              <a:lnSpc>
                <a:spcPct val="99000"/>
              </a:lnSpc>
              <a:buFont typeface="Arial" panose="020B0604020202020204" pitchFamily="34" charset="0"/>
              <a:buNone/>
              <a:defRPr sz="1000" b="0"/>
            </a:lvl4pPr>
            <a:lvl5pPr marL="0" indent="0">
              <a:lnSpc>
                <a:spcPct val="99000"/>
              </a:lnSpc>
              <a:buFont typeface="Arial" panose="020B0604020202020204" pitchFamily="34" charset="0"/>
              <a:buNone/>
              <a:defRPr sz="1000" b="0"/>
            </a:lvl5pPr>
            <a:lvl6pPr marL="0" indent="0">
              <a:lnSpc>
                <a:spcPct val="99000"/>
              </a:lnSpc>
              <a:buFont typeface="Arial" panose="020B0604020202020204" pitchFamily="34" charset="0"/>
              <a:buNone/>
              <a:defRPr sz="1000" b="0"/>
            </a:lvl6pPr>
            <a:lvl7pPr marL="0" indent="0">
              <a:lnSpc>
                <a:spcPct val="99000"/>
              </a:lnSpc>
              <a:buFont typeface="Arial" panose="020B0604020202020204" pitchFamily="34" charset="0"/>
              <a:buNone/>
              <a:defRPr sz="1000" b="0"/>
            </a:lvl7pPr>
            <a:lvl8pPr marL="0" indent="0">
              <a:lnSpc>
                <a:spcPct val="99000"/>
              </a:lnSpc>
              <a:buFont typeface="Arial" panose="020B0604020202020204" pitchFamily="34" charset="0"/>
              <a:buNone/>
              <a:defRPr sz="1000" b="0"/>
            </a:lvl8pPr>
            <a:lvl9pPr marL="0" indent="0">
              <a:lnSpc>
                <a:spcPct val="99000"/>
              </a:lnSpc>
              <a:buFont typeface="Arial" panose="020B0604020202020204" pitchFamily="34" charset="0"/>
              <a:buNone/>
              <a:defRPr sz="1000" b="0"/>
            </a:lvl9pPr>
          </a:lstStyle>
          <a:p>
            <a:pPr lvl="0"/>
            <a:r>
              <a:rPr lang="nl-NL"/>
              <a:t> </a:t>
            </a:r>
            <a:endParaRPr lang="nl-NL" dirty="0"/>
          </a:p>
        </p:txBody>
      </p:sp>
      <p:pic>
        <p:nvPicPr>
          <p:cNvPr id="15" name="Blauwe balk 3">
            <a:extLst>
              <a:ext uri="{FF2B5EF4-FFF2-40B4-BE49-F238E27FC236}">
                <a16:creationId xmlns:a16="http://schemas.microsoft.com/office/drawing/2014/main" id="{37606946-9333-2DC9-4A86-A9C1CA4DB111}"/>
              </a:ext>
            </a:extLst>
          </p:cNvPr>
          <p:cNvPicPr>
            <a:picLocks noSelect="1"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0" y="1714"/>
            <a:ext cx="12192000" cy="6854572"/>
          </a:xfrm>
          <a:prstGeom prst="rect">
            <a:avLst/>
          </a:prstGeom>
          <a:gradFill>
            <a:gsLst>
              <a:gs pos="100000">
                <a:srgbClr val="FFFFFF">
                  <a:alpha val="10000"/>
                </a:srgbClr>
              </a:gs>
              <a:gs pos="1316">
                <a:srgbClr val="FFFFFF">
                  <a:alpha val="25000"/>
                </a:srgbClr>
              </a:gs>
              <a:gs pos="80000">
                <a:srgbClr val="FFFFFF">
                  <a:alpha val="25000"/>
                </a:srgbClr>
              </a:gs>
            </a:gsLst>
            <a:lin ang="13800000" scaled="0"/>
          </a:gradFill>
        </p:spPr>
      </p:pic>
      <p:sp>
        <p:nvSpPr>
          <p:cNvPr id="7" name="Gele balk 4">
            <a:extLst>
              <a:ext uri="{FF2B5EF4-FFF2-40B4-BE49-F238E27FC236}">
                <a16:creationId xmlns:a16="http://schemas.microsoft.com/office/drawing/2014/main" id="{C4FD6E44-3204-B39C-6521-F2764FB79008}"/>
              </a:ext>
            </a:extLst>
          </p:cNvPr>
          <p:cNvSpPr>
            <a:spLocks noSelect="1" noChangeAspect="1"/>
          </p:cNvSpPr>
          <p:nvPr userDrawn="1"/>
        </p:nvSpPr>
        <p:spPr bwMode="gray">
          <a:xfrm>
            <a:off x="0" y="6799262"/>
            <a:ext cx="12196800" cy="55686"/>
          </a:xfrm>
          <a:custGeom>
            <a:avLst/>
            <a:gdLst>
              <a:gd name="T0" fmla="*/ 7666 w 7666"/>
              <a:gd name="T1" fmla="*/ 1 h 35"/>
              <a:gd name="T2" fmla="*/ 0 w 7666"/>
              <a:gd name="T3" fmla="*/ 0 h 35"/>
              <a:gd name="T4" fmla="*/ 0 w 7666"/>
              <a:gd name="T5" fmla="*/ 35 h 35"/>
              <a:gd name="T6" fmla="*/ 7666 w 7666"/>
              <a:gd name="T7" fmla="*/ 35 h 35"/>
              <a:gd name="T8" fmla="*/ 7666 w 7666"/>
              <a:gd name="T9" fmla="*/ 1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66" h="35">
                <a:moveTo>
                  <a:pt x="7666" y="1"/>
                </a:moveTo>
                <a:lnTo>
                  <a:pt x="0" y="0"/>
                </a:lnTo>
                <a:lnTo>
                  <a:pt x="0" y="35"/>
                </a:lnTo>
                <a:lnTo>
                  <a:pt x="7666" y="35"/>
                </a:lnTo>
                <a:lnTo>
                  <a:pt x="7666" y="1"/>
                </a:lnTo>
                <a:close/>
              </a:path>
            </a:pathLst>
          </a:custGeom>
          <a:solidFill>
            <a:srgbClr val="FEBD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8" name="Witte boog 5">
            <a:extLst>
              <a:ext uri="{FF2B5EF4-FFF2-40B4-BE49-F238E27FC236}">
                <a16:creationId xmlns:a16="http://schemas.microsoft.com/office/drawing/2014/main" id="{B1BC7930-7F7B-25F9-56DD-DA47AABC4E64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0" y="-33659"/>
            <a:ext cx="12192000" cy="5275420"/>
          </a:xfrm>
          <a:custGeom>
            <a:avLst/>
            <a:gdLst>
              <a:gd name="connsiteX0" fmla="*/ 0 w 12192000"/>
              <a:gd name="connsiteY0" fmla="*/ 0 h 5275420"/>
              <a:gd name="connsiteX1" fmla="*/ 12192000 w 12192000"/>
              <a:gd name="connsiteY1" fmla="*/ 0 h 5275420"/>
              <a:gd name="connsiteX2" fmla="*/ 12192000 w 12192000"/>
              <a:gd name="connsiteY2" fmla="*/ 20934 h 5275420"/>
              <a:gd name="connsiteX3" fmla="*/ 12192000 w 12192000"/>
              <a:gd name="connsiteY3" fmla="*/ 3895248 h 5275420"/>
              <a:gd name="connsiteX4" fmla="*/ 6096000 w 12192000"/>
              <a:gd name="connsiteY4" fmla="*/ 5275420 h 5275420"/>
              <a:gd name="connsiteX5" fmla="*/ 0 w 12192000"/>
              <a:gd name="connsiteY5" fmla="*/ 3895248 h 5275420"/>
              <a:gd name="connsiteX6" fmla="*/ 0 w 12192000"/>
              <a:gd name="connsiteY6" fmla="*/ 248228 h 527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275420">
                <a:moveTo>
                  <a:pt x="0" y="0"/>
                </a:moveTo>
                <a:lnTo>
                  <a:pt x="12192000" y="0"/>
                </a:lnTo>
                <a:lnTo>
                  <a:pt x="12192000" y="20934"/>
                </a:lnTo>
                <a:cubicBezTo>
                  <a:pt x="12192000" y="722704"/>
                  <a:pt x="12192000" y="1904632"/>
                  <a:pt x="12192000" y="3895248"/>
                </a:cubicBezTo>
                <a:cubicBezTo>
                  <a:pt x="10554188" y="4755673"/>
                  <a:pt x="8424302" y="5275420"/>
                  <a:pt x="6096000" y="5275420"/>
                </a:cubicBezTo>
                <a:cubicBezTo>
                  <a:pt x="3767698" y="5275420"/>
                  <a:pt x="1638130" y="4755673"/>
                  <a:pt x="0" y="3895248"/>
                </a:cubicBezTo>
                <a:cubicBezTo>
                  <a:pt x="0" y="3895248"/>
                  <a:pt x="0" y="3895248"/>
                  <a:pt x="0" y="2482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  <p:sp>
        <p:nvSpPr>
          <p:cNvPr id="16" name="Picture placeholder JU 6  [PHJU] (JU-Free)">
            <a:extLst>
              <a:ext uri="{FF2B5EF4-FFF2-40B4-BE49-F238E27FC236}">
                <a16:creationId xmlns:a16="http://schemas.microsoft.com/office/drawing/2014/main" id="{DD68E15C-D6A6-4EF6-8D54-242DF38E0404}"/>
              </a:ext>
            </a:extLst>
          </p:cNvPr>
          <p:cNvSpPr>
            <a:spLocks noGrp="1"/>
          </p:cNvSpPr>
          <p:nvPr>
            <p:ph type="pic" sz="quarter" idx="1005" hasCustomPrompt="1"/>
          </p:nvPr>
        </p:nvSpPr>
        <p:spPr bwMode="gray">
          <a:xfrm>
            <a:off x="0" y="1"/>
            <a:ext cx="12192000" cy="5241761"/>
          </a:xfrm>
          <a:custGeom>
            <a:avLst/>
            <a:gdLst>
              <a:gd name="connsiteX0" fmla="*/ 0 w 12192000"/>
              <a:gd name="connsiteY0" fmla="*/ 0 h 5241761"/>
              <a:gd name="connsiteX1" fmla="*/ 12192000 w 12192000"/>
              <a:gd name="connsiteY1" fmla="*/ 0 h 5241761"/>
              <a:gd name="connsiteX2" fmla="*/ 12192000 w 12192000"/>
              <a:gd name="connsiteY2" fmla="*/ 124564 h 5241761"/>
              <a:gd name="connsiteX3" fmla="*/ 12192000 w 12192000"/>
              <a:gd name="connsiteY3" fmla="*/ 273588 h 5241761"/>
              <a:gd name="connsiteX4" fmla="*/ 12192000 w 12192000"/>
              <a:gd name="connsiteY4" fmla="*/ 434828 h 5241761"/>
              <a:gd name="connsiteX5" fmla="*/ 12192000 w 12192000"/>
              <a:gd name="connsiteY5" fmla="*/ 608766 h 5241761"/>
              <a:gd name="connsiteX6" fmla="*/ 12192000 w 12192000"/>
              <a:gd name="connsiteY6" fmla="*/ 795882 h 5241761"/>
              <a:gd name="connsiteX7" fmla="*/ 12192000 w 12192000"/>
              <a:gd name="connsiteY7" fmla="*/ 996658 h 5241761"/>
              <a:gd name="connsiteX8" fmla="*/ 12192000 w 12192000"/>
              <a:gd name="connsiteY8" fmla="*/ 1211575 h 5241761"/>
              <a:gd name="connsiteX9" fmla="*/ 12192000 w 12192000"/>
              <a:gd name="connsiteY9" fmla="*/ 1441115 h 5241761"/>
              <a:gd name="connsiteX10" fmla="*/ 12192000 w 12192000"/>
              <a:gd name="connsiteY10" fmla="*/ 1685758 h 5241761"/>
              <a:gd name="connsiteX11" fmla="*/ 12192000 w 12192000"/>
              <a:gd name="connsiteY11" fmla="*/ 1945987 h 5241761"/>
              <a:gd name="connsiteX12" fmla="*/ 12192000 w 12192000"/>
              <a:gd name="connsiteY12" fmla="*/ 2222281 h 5241761"/>
              <a:gd name="connsiteX13" fmla="*/ 12192000 w 12192000"/>
              <a:gd name="connsiteY13" fmla="*/ 2515123 h 5241761"/>
              <a:gd name="connsiteX14" fmla="*/ 12192000 w 12192000"/>
              <a:gd name="connsiteY14" fmla="*/ 2824993 h 5241761"/>
              <a:gd name="connsiteX15" fmla="*/ 12192000 w 12192000"/>
              <a:gd name="connsiteY15" fmla="*/ 3152374 h 5241761"/>
              <a:gd name="connsiteX16" fmla="*/ 12192000 w 12192000"/>
              <a:gd name="connsiteY16" fmla="*/ 3497745 h 5241761"/>
              <a:gd name="connsiteX17" fmla="*/ 12192000 w 12192000"/>
              <a:gd name="connsiteY17" fmla="*/ 3861589 h 5241761"/>
              <a:gd name="connsiteX18" fmla="*/ 6096000 w 12192000"/>
              <a:gd name="connsiteY18" fmla="*/ 5241761 h 5241761"/>
              <a:gd name="connsiteX19" fmla="*/ 0 w 12192000"/>
              <a:gd name="connsiteY19" fmla="*/ 3861589 h 5241761"/>
              <a:gd name="connsiteX20" fmla="*/ 0 w 12192000"/>
              <a:gd name="connsiteY20" fmla="*/ 3860699 h 5241761"/>
              <a:gd name="connsiteX21" fmla="*/ 0 w 12192000"/>
              <a:gd name="connsiteY21" fmla="*/ 3854466 h 5241761"/>
              <a:gd name="connsiteX22" fmla="*/ 0 w 12192000"/>
              <a:gd name="connsiteY22" fmla="*/ 3837549 h 5241761"/>
              <a:gd name="connsiteX23" fmla="*/ 0 w 12192000"/>
              <a:gd name="connsiteY23" fmla="*/ 3804604 h 5241761"/>
              <a:gd name="connsiteX24" fmla="*/ 0 w 12192000"/>
              <a:gd name="connsiteY24" fmla="*/ 3750291 h 5241761"/>
              <a:gd name="connsiteX25" fmla="*/ 0 w 12192000"/>
              <a:gd name="connsiteY25" fmla="*/ 3713451 h 5241761"/>
              <a:gd name="connsiteX26" fmla="*/ 0 w 12192000"/>
              <a:gd name="connsiteY26" fmla="*/ 3669266 h 5241761"/>
              <a:gd name="connsiteX27" fmla="*/ 0 w 12192000"/>
              <a:gd name="connsiteY27" fmla="*/ 3617067 h 5241761"/>
              <a:gd name="connsiteX28" fmla="*/ 0 w 12192000"/>
              <a:gd name="connsiteY28" fmla="*/ 3556187 h 5241761"/>
              <a:gd name="connsiteX29" fmla="*/ 0 w 12192000"/>
              <a:gd name="connsiteY29" fmla="*/ 3485958 h 5241761"/>
              <a:gd name="connsiteX30" fmla="*/ 0 w 12192000"/>
              <a:gd name="connsiteY30" fmla="*/ 3405712 h 5241761"/>
              <a:gd name="connsiteX31" fmla="*/ 0 w 12192000"/>
              <a:gd name="connsiteY31" fmla="*/ 3314781 h 5241761"/>
              <a:gd name="connsiteX32" fmla="*/ 0 w 12192000"/>
              <a:gd name="connsiteY32" fmla="*/ 3212498 h 5241761"/>
              <a:gd name="connsiteX33" fmla="*/ 0 w 12192000"/>
              <a:gd name="connsiteY33" fmla="*/ 3098195 h 5241761"/>
              <a:gd name="connsiteX34" fmla="*/ 0 w 12192000"/>
              <a:gd name="connsiteY34" fmla="*/ 2971203 h 5241761"/>
              <a:gd name="connsiteX35" fmla="*/ 0 w 12192000"/>
              <a:gd name="connsiteY35" fmla="*/ 2830856 h 5241761"/>
              <a:gd name="connsiteX36" fmla="*/ 0 w 12192000"/>
              <a:gd name="connsiteY36" fmla="*/ 2676486 h 5241761"/>
              <a:gd name="connsiteX37" fmla="*/ 0 w 12192000"/>
              <a:gd name="connsiteY37" fmla="*/ 2507424 h 5241761"/>
              <a:gd name="connsiteX38" fmla="*/ 0 w 12192000"/>
              <a:gd name="connsiteY38" fmla="*/ 2323003 h 5241761"/>
              <a:gd name="connsiteX39" fmla="*/ 0 w 12192000"/>
              <a:gd name="connsiteY39" fmla="*/ 2122555 h 5241761"/>
              <a:gd name="connsiteX40" fmla="*/ 0 w 12192000"/>
              <a:gd name="connsiteY40" fmla="*/ 1905412 h 5241761"/>
              <a:gd name="connsiteX41" fmla="*/ 0 w 12192000"/>
              <a:gd name="connsiteY41" fmla="*/ 1670906 h 5241761"/>
              <a:gd name="connsiteX42" fmla="*/ 0 w 12192000"/>
              <a:gd name="connsiteY42" fmla="*/ 1418371 h 5241761"/>
              <a:gd name="connsiteX43" fmla="*/ 0 w 12192000"/>
              <a:gd name="connsiteY43" fmla="*/ 1147137 h 5241761"/>
              <a:gd name="connsiteX44" fmla="*/ 0 w 12192000"/>
              <a:gd name="connsiteY44" fmla="*/ 856537 h 5241761"/>
              <a:gd name="connsiteX45" fmla="*/ 0 w 12192000"/>
              <a:gd name="connsiteY45" fmla="*/ 545904 h 5241761"/>
              <a:gd name="connsiteX46" fmla="*/ 0 w 12192000"/>
              <a:gd name="connsiteY46" fmla="*/ 214569 h 5241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2192000" h="5241761">
                <a:moveTo>
                  <a:pt x="0" y="0"/>
                </a:moveTo>
                <a:lnTo>
                  <a:pt x="12192000" y="0"/>
                </a:lnTo>
                <a:lnTo>
                  <a:pt x="12192000" y="124564"/>
                </a:lnTo>
                <a:lnTo>
                  <a:pt x="12192000" y="273588"/>
                </a:lnTo>
                <a:lnTo>
                  <a:pt x="12192000" y="434828"/>
                </a:lnTo>
                <a:lnTo>
                  <a:pt x="12192000" y="608766"/>
                </a:lnTo>
                <a:lnTo>
                  <a:pt x="12192000" y="795882"/>
                </a:lnTo>
                <a:lnTo>
                  <a:pt x="12192000" y="996658"/>
                </a:lnTo>
                <a:lnTo>
                  <a:pt x="12192000" y="1211575"/>
                </a:lnTo>
                <a:lnTo>
                  <a:pt x="12192000" y="1441115"/>
                </a:lnTo>
                <a:lnTo>
                  <a:pt x="12192000" y="1685758"/>
                </a:lnTo>
                <a:lnTo>
                  <a:pt x="12192000" y="1945987"/>
                </a:lnTo>
                <a:lnTo>
                  <a:pt x="12192000" y="2222281"/>
                </a:lnTo>
                <a:lnTo>
                  <a:pt x="12192000" y="2515123"/>
                </a:lnTo>
                <a:lnTo>
                  <a:pt x="12192000" y="2824993"/>
                </a:lnTo>
                <a:lnTo>
                  <a:pt x="12192000" y="3152374"/>
                </a:lnTo>
                <a:lnTo>
                  <a:pt x="12192000" y="3497745"/>
                </a:lnTo>
                <a:lnTo>
                  <a:pt x="12192000" y="3861589"/>
                </a:lnTo>
                <a:cubicBezTo>
                  <a:pt x="10554188" y="4722014"/>
                  <a:pt x="8424302" y="5241761"/>
                  <a:pt x="6096000" y="5241761"/>
                </a:cubicBezTo>
                <a:cubicBezTo>
                  <a:pt x="3767699" y="5241761"/>
                  <a:pt x="1638130" y="4722014"/>
                  <a:pt x="0" y="3861589"/>
                </a:cubicBezTo>
                <a:lnTo>
                  <a:pt x="0" y="3860699"/>
                </a:lnTo>
                <a:lnTo>
                  <a:pt x="0" y="3854466"/>
                </a:lnTo>
                <a:lnTo>
                  <a:pt x="0" y="3837549"/>
                </a:lnTo>
                <a:lnTo>
                  <a:pt x="0" y="3804604"/>
                </a:lnTo>
                <a:lnTo>
                  <a:pt x="0" y="3750291"/>
                </a:lnTo>
                <a:lnTo>
                  <a:pt x="0" y="3713451"/>
                </a:lnTo>
                <a:lnTo>
                  <a:pt x="0" y="3669266"/>
                </a:lnTo>
                <a:lnTo>
                  <a:pt x="0" y="3617067"/>
                </a:lnTo>
                <a:lnTo>
                  <a:pt x="0" y="3556187"/>
                </a:lnTo>
                <a:lnTo>
                  <a:pt x="0" y="3485958"/>
                </a:lnTo>
                <a:lnTo>
                  <a:pt x="0" y="3405712"/>
                </a:lnTo>
                <a:lnTo>
                  <a:pt x="0" y="3314781"/>
                </a:lnTo>
                <a:lnTo>
                  <a:pt x="0" y="3212498"/>
                </a:lnTo>
                <a:lnTo>
                  <a:pt x="0" y="3098195"/>
                </a:lnTo>
                <a:lnTo>
                  <a:pt x="0" y="2971203"/>
                </a:lnTo>
                <a:lnTo>
                  <a:pt x="0" y="2830856"/>
                </a:lnTo>
                <a:lnTo>
                  <a:pt x="0" y="2676486"/>
                </a:lnTo>
                <a:lnTo>
                  <a:pt x="0" y="2507424"/>
                </a:lnTo>
                <a:lnTo>
                  <a:pt x="0" y="2323003"/>
                </a:lnTo>
                <a:lnTo>
                  <a:pt x="0" y="2122555"/>
                </a:lnTo>
                <a:lnTo>
                  <a:pt x="0" y="1905412"/>
                </a:lnTo>
                <a:lnTo>
                  <a:pt x="0" y="1670906"/>
                </a:lnTo>
                <a:lnTo>
                  <a:pt x="0" y="1418371"/>
                </a:lnTo>
                <a:lnTo>
                  <a:pt x="0" y="1147137"/>
                </a:lnTo>
                <a:lnTo>
                  <a:pt x="0" y="856537"/>
                </a:lnTo>
                <a:lnTo>
                  <a:pt x="0" y="545904"/>
                </a:lnTo>
                <a:lnTo>
                  <a:pt x="0" y="21456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>
            <a:noAutofit/>
          </a:bodyPr>
          <a:lstStyle>
            <a:lvl1pPr marL="0" indent="0" algn="l" defTabSz="914400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lvl1pPr>
          </a:lstStyle>
          <a:p>
            <a:r>
              <a:rPr lang="nl-NL"/>
              <a:t>[Klik op het pictogram om een afbeelding in te voegen]</a:t>
            </a:r>
            <a:endParaRPr lang="nl-NL" dirty="0"/>
          </a:p>
        </p:txBody>
      </p:sp>
      <p:sp>
        <p:nvSpPr>
          <p:cNvPr id="10" name="Frame 7">
            <a:extLst>
              <a:ext uri="{FF2B5EF4-FFF2-40B4-BE49-F238E27FC236}">
                <a16:creationId xmlns:a16="http://schemas.microsoft.com/office/drawing/2014/main" id="{A1A8274C-8C31-BF4B-3C82-D95A7C59292E}"/>
              </a:ext>
            </a:extLst>
          </p:cNvPr>
          <p:cNvSpPr>
            <a:spLocks noGrp="1" noSelect="1"/>
          </p:cNvSpPr>
          <p:nvPr>
            <p:ph type="body" idx="1000" hasCustomPrompt="1"/>
            <p:custDataLst>
              <p:custData r:id="rId1"/>
            </p:custDataLst>
          </p:nvPr>
        </p:nvSpPr>
        <p:spPr bwMode="gray">
          <a:xfrm>
            <a:off x="5517480" y="3675123"/>
            <a:ext cx="1157040" cy="1157040"/>
          </a:xfrm>
          <a:custGeom>
            <a:avLst/>
            <a:gdLst>
              <a:gd name="T0" fmla="*/ 2926 w 2938"/>
              <a:gd name="T1" fmla="*/ 1282 h 2938"/>
              <a:gd name="T2" fmla="*/ 2888 w 2938"/>
              <a:gd name="T3" fmla="*/ 1088 h 2938"/>
              <a:gd name="T4" fmla="*/ 276 w 2938"/>
              <a:gd name="T5" fmla="*/ 612 h 2938"/>
              <a:gd name="T6" fmla="*/ 217 w 2938"/>
              <a:gd name="T7" fmla="*/ 700 h 2938"/>
              <a:gd name="T8" fmla="*/ 157 w 2938"/>
              <a:gd name="T9" fmla="*/ 807 h 2938"/>
              <a:gd name="T10" fmla="*/ 81 w 2938"/>
              <a:gd name="T11" fmla="*/ 988 h 2938"/>
              <a:gd name="T12" fmla="*/ 25 w 2938"/>
              <a:gd name="T13" fmla="*/ 1197 h 2938"/>
              <a:gd name="T14" fmla="*/ 4 w 2938"/>
              <a:gd name="T15" fmla="*/ 1363 h 2938"/>
              <a:gd name="T16" fmla="*/ 1 w 2938"/>
              <a:gd name="T17" fmla="*/ 1412 h 2938"/>
              <a:gd name="T18" fmla="*/ 1 w 2938"/>
              <a:gd name="T19" fmla="*/ 1417 h 2938"/>
              <a:gd name="T20" fmla="*/ 1 w 2938"/>
              <a:gd name="T21" fmla="*/ 1421 h 2938"/>
              <a:gd name="T22" fmla="*/ 0 w 2938"/>
              <a:gd name="T23" fmla="*/ 1424 h 2938"/>
              <a:gd name="T24" fmla="*/ 0 w 2938"/>
              <a:gd name="T25" fmla="*/ 1434 h 2938"/>
              <a:gd name="T26" fmla="*/ 0 w 2938"/>
              <a:gd name="T27" fmla="*/ 1439 h 2938"/>
              <a:gd name="T28" fmla="*/ 0 w 2938"/>
              <a:gd name="T29" fmla="*/ 1442 h 2938"/>
              <a:gd name="T30" fmla="*/ 0 w 2938"/>
              <a:gd name="T31" fmla="*/ 1446 h 2938"/>
              <a:gd name="T32" fmla="*/ 0 w 2938"/>
              <a:gd name="T33" fmla="*/ 1449 h 2938"/>
              <a:gd name="T34" fmla="*/ 0 w 2938"/>
              <a:gd name="T35" fmla="*/ 1453 h 2938"/>
              <a:gd name="T36" fmla="*/ 0 w 2938"/>
              <a:gd name="T37" fmla="*/ 1455 h 2938"/>
              <a:gd name="T38" fmla="*/ 0 w 2938"/>
              <a:gd name="T39" fmla="*/ 1457 h 2938"/>
              <a:gd name="T40" fmla="*/ 0 w 2938"/>
              <a:gd name="T41" fmla="*/ 1460 h 2938"/>
              <a:gd name="T42" fmla="*/ 0 w 2938"/>
              <a:gd name="T43" fmla="*/ 1461 h 2938"/>
              <a:gd name="T44" fmla="*/ 0 w 2938"/>
              <a:gd name="T45" fmla="*/ 1463 h 2938"/>
              <a:gd name="T46" fmla="*/ 0 w 2938"/>
              <a:gd name="T47" fmla="*/ 1467 h 2938"/>
              <a:gd name="T48" fmla="*/ 0 w 2938"/>
              <a:gd name="T49" fmla="*/ 1474 h 2938"/>
              <a:gd name="T50" fmla="*/ 0 w 2938"/>
              <a:gd name="T51" fmla="*/ 1476 h 2938"/>
              <a:gd name="T52" fmla="*/ 0 w 2938"/>
              <a:gd name="T53" fmla="*/ 1480 h 2938"/>
              <a:gd name="T54" fmla="*/ 0 w 2938"/>
              <a:gd name="T55" fmla="*/ 1481 h 2938"/>
              <a:gd name="T56" fmla="*/ 0 w 2938"/>
              <a:gd name="T57" fmla="*/ 1484 h 2938"/>
              <a:gd name="T58" fmla="*/ 0 w 2938"/>
              <a:gd name="T59" fmla="*/ 1487 h 2938"/>
              <a:gd name="T60" fmla="*/ 0 w 2938"/>
              <a:gd name="T61" fmla="*/ 1492 h 2938"/>
              <a:gd name="T62" fmla="*/ 0 w 2938"/>
              <a:gd name="T63" fmla="*/ 1495 h 2938"/>
              <a:gd name="T64" fmla="*/ 0 w 2938"/>
              <a:gd name="T65" fmla="*/ 1499 h 2938"/>
              <a:gd name="T66" fmla="*/ 0 w 2938"/>
              <a:gd name="T67" fmla="*/ 1500 h 2938"/>
              <a:gd name="T68" fmla="*/ 0 w 2938"/>
              <a:gd name="T69" fmla="*/ 1507 h 2938"/>
              <a:gd name="T70" fmla="*/ 0 w 2938"/>
              <a:gd name="T71" fmla="*/ 1515 h 2938"/>
              <a:gd name="T72" fmla="*/ 1 w 2938"/>
              <a:gd name="T73" fmla="*/ 1523 h 2938"/>
              <a:gd name="T74" fmla="*/ 4 w 2938"/>
              <a:gd name="T75" fmla="*/ 1578 h 2938"/>
              <a:gd name="T76" fmla="*/ 14 w 2938"/>
              <a:gd name="T77" fmla="*/ 1673 h 2938"/>
              <a:gd name="T78" fmla="*/ 24 w 2938"/>
              <a:gd name="T79" fmla="*/ 1735 h 2938"/>
              <a:gd name="T80" fmla="*/ 41 w 2938"/>
              <a:gd name="T81" fmla="*/ 1817 h 2938"/>
              <a:gd name="T82" fmla="*/ 94 w 2938"/>
              <a:gd name="T83" fmla="*/ 1988 h 2938"/>
              <a:gd name="T84" fmla="*/ 125 w 2938"/>
              <a:gd name="T85" fmla="*/ 2063 h 2938"/>
              <a:gd name="T86" fmla="*/ 178 w 2938"/>
              <a:gd name="T87" fmla="*/ 2170 h 2938"/>
              <a:gd name="T88" fmla="*/ 224 w 2938"/>
              <a:gd name="T89" fmla="*/ 2250 h 2938"/>
              <a:gd name="T90" fmla="*/ 256 w 2938"/>
              <a:gd name="T91" fmla="*/ 2298 h 2938"/>
              <a:gd name="T92" fmla="*/ 306 w 2938"/>
              <a:gd name="T93" fmla="*/ 2366 h 2938"/>
              <a:gd name="T94" fmla="*/ 2888 w 2938"/>
              <a:gd name="T95" fmla="*/ 1850 h 2938"/>
              <a:gd name="T96" fmla="*/ 2913 w 2938"/>
              <a:gd name="T97" fmla="*/ 1738 h 2938"/>
              <a:gd name="T98" fmla="*/ 2928 w 2938"/>
              <a:gd name="T99" fmla="*/ 1639 h 2938"/>
              <a:gd name="T100" fmla="*/ 2929 w 2938"/>
              <a:gd name="T101" fmla="*/ 1630 h 2938"/>
              <a:gd name="T102" fmla="*/ 2932 w 2938"/>
              <a:gd name="T103" fmla="*/ 1591 h 2938"/>
              <a:gd name="T104" fmla="*/ 2938 w 2938"/>
              <a:gd name="T105" fmla="*/ 1468 h 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938" h="2938">
                <a:moveTo>
                  <a:pt x="2934" y="1370"/>
                </a:moveTo>
                <a:cubicBezTo>
                  <a:pt x="2934" y="1369"/>
                  <a:pt x="2934" y="1369"/>
                  <a:pt x="2934" y="1368"/>
                </a:cubicBezTo>
                <a:cubicBezTo>
                  <a:pt x="2934" y="1368"/>
                  <a:pt x="2934" y="1368"/>
                  <a:pt x="2934" y="1368"/>
                </a:cubicBezTo>
                <a:cubicBezTo>
                  <a:pt x="2934" y="1368"/>
                  <a:pt x="2934" y="1367"/>
                  <a:pt x="2934" y="1367"/>
                </a:cubicBezTo>
                <a:cubicBezTo>
                  <a:pt x="2932" y="1338"/>
                  <a:pt x="2929" y="1310"/>
                  <a:pt x="2926" y="1282"/>
                </a:cubicBezTo>
                <a:cubicBezTo>
                  <a:pt x="2925" y="1274"/>
                  <a:pt x="2923" y="1267"/>
                  <a:pt x="2922" y="1259"/>
                </a:cubicBezTo>
                <a:cubicBezTo>
                  <a:pt x="2919" y="1237"/>
                  <a:pt x="2916" y="1215"/>
                  <a:pt x="2911" y="1193"/>
                </a:cubicBezTo>
                <a:cubicBezTo>
                  <a:pt x="2910" y="1186"/>
                  <a:pt x="2909" y="1179"/>
                  <a:pt x="2907" y="1171"/>
                </a:cubicBezTo>
                <a:cubicBezTo>
                  <a:pt x="2902" y="1148"/>
                  <a:pt x="2897" y="1125"/>
                  <a:pt x="2891" y="1101"/>
                </a:cubicBezTo>
                <a:cubicBezTo>
                  <a:pt x="2890" y="1097"/>
                  <a:pt x="2889" y="1092"/>
                  <a:pt x="2888" y="1088"/>
                </a:cubicBezTo>
                <a:cubicBezTo>
                  <a:pt x="2887" y="1088"/>
                  <a:pt x="2887" y="1087"/>
                  <a:pt x="2887" y="1087"/>
                </a:cubicBezTo>
                <a:cubicBezTo>
                  <a:pt x="2719" y="461"/>
                  <a:pt x="2148" y="0"/>
                  <a:pt x="1469" y="0"/>
                </a:cubicBezTo>
                <a:cubicBezTo>
                  <a:pt x="1012" y="0"/>
                  <a:pt x="604" y="208"/>
                  <a:pt x="334" y="536"/>
                </a:cubicBezTo>
                <a:cubicBezTo>
                  <a:pt x="334" y="536"/>
                  <a:pt x="334" y="536"/>
                  <a:pt x="334" y="536"/>
                </a:cubicBezTo>
                <a:cubicBezTo>
                  <a:pt x="314" y="560"/>
                  <a:pt x="295" y="586"/>
                  <a:pt x="276" y="612"/>
                </a:cubicBezTo>
                <a:cubicBezTo>
                  <a:pt x="276" y="612"/>
                  <a:pt x="275" y="613"/>
                  <a:pt x="275" y="613"/>
                </a:cubicBezTo>
                <a:cubicBezTo>
                  <a:pt x="274" y="615"/>
                  <a:pt x="272" y="617"/>
                  <a:pt x="271" y="619"/>
                </a:cubicBezTo>
                <a:cubicBezTo>
                  <a:pt x="270" y="620"/>
                  <a:pt x="269" y="621"/>
                  <a:pt x="268" y="623"/>
                </a:cubicBezTo>
                <a:cubicBezTo>
                  <a:pt x="250" y="648"/>
                  <a:pt x="234" y="673"/>
                  <a:pt x="218" y="699"/>
                </a:cubicBezTo>
                <a:cubicBezTo>
                  <a:pt x="217" y="699"/>
                  <a:pt x="217" y="700"/>
                  <a:pt x="217" y="700"/>
                </a:cubicBezTo>
                <a:cubicBezTo>
                  <a:pt x="216" y="702"/>
                  <a:pt x="215" y="704"/>
                  <a:pt x="214" y="706"/>
                </a:cubicBezTo>
                <a:cubicBezTo>
                  <a:pt x="212" y="709"/>
                  <a:pt x="210" y="711"/>
                  <a:pt x="208" y="714"/>
                </a:cubicBezTo>
                <a:cubicBezTo>
                  <a:pt x="193" y="740"/>
                  <a:pt x="178" y="767"/>
                  <a:pt x="164" y="794"/>
                </a:cubicBezTo>
                <a:cubicBezTo>
                  <a:pt x="163" y="796"/>
                  <a:pt x="162" y="798"/>
                  <a:pt x="160" y="801"/>
                </a:cubicBezTo>
                <a:cubicBezTo>
                  <a:pt x="159" y="803"/>
                  <a:pt x="158" y="805"/>
                  <a:pt x="157" y="807"/>
                </a:cubicBezTo>
                <a:cubicBezTo>
                  <a:pt x="157" y="807"/>
                  <a:pt x="157" y="808"/>
                  <a:pt x="157" y="808"/>
                </a:cubicBezTo>
                <a:cubicBezTo>
                  <a:pt x="143" y="836"/>
                  <a:pt x="129" y="864"/>
                  <a:pt x="117" y="893"/>
                </a:cubicBezTo>
                <a:cubicBezTo>
                  <a:pt x="116" y="895"/>
                  <a:pt x="115" y="898"/>
                  <a:pt x="114" y="900"/>
                </a:cubicBezTo>
                <a:cubicBezTo>
                  <a:pt x="102" y="928"/>
                  <a:pt x="91" y="957"/>
                  <a:pt x="81" y="987"/>
                </a:cubicBezTo>
                <a:cubicBezTo>
                  <a:pt x="81" y="987"/>
                  <a:pt x="81" y="987"/>
                  <a:pt x="81" y="988"/>
                </a:cubicBezTo>
                <a:cubicBezTo>
                  <a:pt x="80" y="991"/>
                  <a:pt x="79" y="993"/>
                  <a:pt x="78" y="996"/>
                </a:cubicBezTo>
                <a:cubicBezTo>
                  <a:pt x="77" y="997"/>
                  <a:pt x="77" y="998"/>
                  <a:pt x="77" y="998"/>
                </a:cubicBezTo>
                <a:cubicBezTo>
                  <a:pt x="67" y="1028"/>
                  <a:pt x="58" y="1058"/>
                  <a:pt x="50" y="1088"/>
                </a:cubicBezTo>
                <a:cubicBezTo>
                  <a:pt x="48" y="1094"/>
                  <a:pt x="47" y="1100"/>
                  <a:pt x="45" y="1105"/>
                </a:cubicBezTo>
                <a:cubicBezTo>
                  <a:pt x="38" y="1135"/>
                  <a:pt x="31" y="1166"/>
                  <a:pt x="25" y="1197"/>
                </a:cubicBezTo>
                <a:cubicBezTo>
                  <a:pt x="24" y="1202"/>
                  <a:pt x="23" y="1208"/>
                  <a:pt x="22" y="1213"/>
                </a:cubicBezTo>
                <a:cubicBezTo>
                  <a:pt x="17" y="1245"/>
                  <a:pt x="12" y="1277"/>
                  <a:pt x="8" y="1310"/>
                </a:cubicBezTo>
                <a:cubicBezTo>
                  <a:pt x="8" y="1311"/>
                  <a:pt x="8" y="1312"/>
                  <a:pt x="8" y="1312"/>
                </a:cubicBezTo>
                <a:cubicBezTo>
                  <a:pt x="7" y="1324"/>
                  <a:pt x="6" y="1336"/>
                  <a:pt x="5" y="1348"/>
                </a:cubicBezTo>
                <a:cubicBezTo>
                  <a:pt x="4" y="1353"/>
                  <a:pt x="4" y="1358"/>
                  <a:pt x="4" y="1363"/>
                </a:cubicBezTo>
                <a:cubicBezTo>
                  <a:pt x="3" y="1365"/>
                  <a:pt x="3" y="1368"/>
                  <a:pt x="3" y="1371"/>
                </a:cubicBezTo>
                <a:cubicBezTo>
                  <a:pt x="3" y="1373"/>
                  <a:pt x="3" y="1376"/>
                  <a:pt x="3" y="1378"/>
                </a:cubicBezTo>
                <a:cubicBezTo>
                  <a:pt x="2" y="1380"/>
                  <a:pt x="2" y="1382"/>
                  <a:pt x="2" y="1384"/>
                </a:cubicBezTo>
                <a:cubicBezTo>
                  <a:pt x="2" y="1384"/>
                  <a:pt x="2" y="1384"/>
                  <a:pt x="2" y="1385"/>
                </a:cubicBezTo>
                <a:cubicBezTo>
                  <a:pt x="2" y="1394"/>
                  <a:pt x="1" y="1403"/>
                  <a:pt x="1" y="1412"/>
                </a:cubicBezTo>
                <a:cubicBezTo>
                  <a:pt x="1" y="1412"/>
                  <a:pt x="1" y="1412"/>
                  <a:pt x="1" y="1412"/>
                </a:cubicBezTo>
                <a:cubicBezTo>
                  <a:pt x="1" y="1413"/>
                  <a:pt x="1" y="1415"/>
                  <a:pt x="1" y="1416"/>
                </a:cubicBezTo>
                <a:cubicBezTo>
                  <a:pt x="1" y="1416"/>
                  <a:pt x="1" y="1416"/>
                  <a:pt x="1" y="1416"/>
                </a:cubicBezTo>
                <a:cubicBezTo>
                  <a:pt x="1" y="1416"/>
                  <a:pt x="1" y="1416"/>
                  <a:pt x="1" y="1416"/>
                </a:cubicBezTo>
                <a:cubicBezTo>
                  <a:pt x="1" y="1416"/>
                  <a:pt x="1" y="1416"/>
                  <a:pt x="1" y="1417"/>
                </a:cubicBezTo>
                <a:cubicBezTo>
                  <a:pt x="1" y="1417"/>
                  <a:pt x="1" y="1417"/>
                  <a:pt x="1" y="1417"/>
                </a:cubicBezTo>
                <a:cubicBezTo>
                  <a:pt x="1" y="1418"/>
                  <a:pt x="1" y="1419"/>
                  <a:pt x="1" y="1420"/>
                </a:cubicBezTo>
                <a:cubicBezTo>
                  <a:pt x="1" y="1420"/>
                  <a:pt x="1" y="1420"/>
                  <a:pt x="1" y="1420"/>
                </a:cubicBezTo>
                <a:cubicBezTo>
                  <a:pt x="1" y="1420"/>
                  <a:pt x="1" y="1420"/>
                  <a:pt x="1" y="1421"/>
                </a:cubicBezTo>
                <a:cubicBezTo>
                  <a:pt x="1" y="1421"/>
                  <a:pt x="1" y="1421"/>
                  <a:pt x="1" y="1421"/>
                </a:cubicBezTo>
                <a:cubicBezTo>
                  <a:pt x="1" y="1421"/>
                  <a:pt x="1" y="1421"/>
                  <a:pt x="1" y="1421"/>
                </a:cubicBezTo>
                <a:cubicBezTo>
                  <a:pt x="0" y="1422"/>
                  <a:pt x="0" y="1422"/>
                  <a:pt x="0" y="1423"/>
                </a:cubicBezTo>
                <a:cubicBezTo>
                  <a:pt x="0" y="1423"/>
                  <a:pt x="0" y="1423"/>
                  <a:pt x="0" y="1423"/>
                </a:cubicBezTo>
                <a:cubicBezTo>
                  <a:pt x="0" y="1423"/>
                  <a:pt x="0" y="1423"/>
                  <a:pt x="0" y="1424"/>
                </a:cubicBezTo>
                <a:cubicBezTo>
                  <a:pt x="0" y="1424"/>
                  <a:pt x="0" y="1424"/>
                  <a:pt x="0" y="1424"/>
                </a:cubicBezTo>
                <a:cubicBezTo>
                  <a:pt x="0" y="1424"/>
                  <a:pt x="0" y="1424"/>
                  <a:pt x="0" y="1424"/>
                </a:cubicBezTo>
                <a:cubicBezTo>
                  <a:pt x="0" y="1425"/>
                  <a:pt x="0" y="1425"/>
                  <a:pt x="0" y="1425"/>
                </a:cubicBezTo>
                <a:cubicBezTo>
                  <a:pt x="0" y="1426"/>
                  <a:pt x="0" y="1426"/>
                  <a:pt x="0" y="1426"/>
                </a:cubicBezTo>
                <a:cubicBezTo>
                  <a:pt x="0" y="1427"/>
                  <a:pt x="0" y="1429"/>
                  <a:pt x="0" y="1430"/>
                </a:cubicBezTo>
                <a:cubicBezTo>
                  <a:pt x="0" y="1432"/>
                  <a:pt x="0" y="1433"/>
                  <a:pt x="0" y="1434"/>
                </a:cubicBezTo>
                <a:cubicBezTo>
                  <a:pt x="0" y="1435"/>
                  <a:pt x="0" y="1436"/>
                  <a:pt x="0" y="1438"/>
                </a:cubicBezTo>
                <a:cubicBezTo>
                  <a:pt x="0" y="1438"/>
                  <a:pt x="0" y="1438"/>
                  <a:pt x="0" y="1438"/>
                </a:cubicBezTo>
                <a:cubicBezTo>
                  <a:pt x="0" y="1438"/>
                  <a:pt x="0" y="1438"/>
                  <a:pt x="0" y="1438"/>
                </a:cubicBezTo>
                <a:cubicBezTo>
                  <a:pt x="0" y="1438"/>
                  <a:pt x="0" y="1438"/>
                  <a:pt x="0" y="1438"/>
                </a:cubicBezTo>
                <a:cubicBezTo>
                  <a:pt x="0" y="1439"/>
                  <a:pt x="0" y="1439"/>
                  <a:pt x="0" y="1439"/>
                </a:cubicBezTo>
                <a:cubicBezTo>
                  <a:pt x="0" y="1439"/>
                  <a:pt x="0" y="1439"/>
                  <a:pt x="0" y="1439"/>
                </a:cubicBezTo>
                <a:cubicBezTo>
                  <a:pt x="0" y="1439"/>
                  <a:pt x="0" y="1440"/>
                  <a:pt x="0" y="1441"/>
                </a:cubicBezTo>
                <a:cubicBezTo>
                  <a:pt x="0" y="1441"/>
                  <a:pt x="0" y="1441"/>
                  <a:pt x="0" y="1441"/>
                </a:cubicBezTo>
                <a:cubicBezTo>
                  <a:pt x="0" y="1441"/>
                  <a:pt x="0" y="1442"/>
                  <a:pt x="0" y="1442"/>
                </a:cubicBezTo>
                <a:cubicBezTo>
                  <a:pt x="0" y="1442"/>
                  <a:pt x="0" y="1442"/>
                  <a:pt x="0" y="1442"/>
                </a:cubicBezTo>
                <a:cubicBezTo>
                  <a:pt x="0" y="1443"/>
                  <a:pt x="0" y="1443"/>
                  <a:pt x="0" y="1443"/>
                </a:cubicBezTo>
                <a:cubicBezTo>
                  <a:pt x="0" y="1443"/>
                  <a:pt x="0" y="1443"/>
                  <a:pt x="0" y="1443"/>
                </a:cubicBezTo>
                <a:cubicBezTo>
                  <a:pt x="0" y="1444"/>
                  <a:pt x="0" y="1444"/>
                  <a:pt x="0" y="1445"/>
                </a:cubicBezTo>
                <a:cubicBezTo>
                  <a:pt x="0" y="1445"/>
                  <a:pt x="0" y="1445"/>
                  <a:pt x="0" y="1445"/>
                </a:cubicBezTo>
                <a:cubicBezTo>
                  <a:pt x="0" y="1446"/>
                  <a:pt x="0" y="1446"/>
                  <a:pt x="0" y="1446"/>
                </a:cubicBezTo>
                <a:cubicBezTo>
                  <a:pt x="0" y="1446"/>
                  <a:pt x="0" y="1446"/>
                  <a:pt x="0" y="1446"/>
                </a:cubicBezTo>
                <a:cubicBezTo>
                  <a:pt x="0" y="1447"/>
                  <a:pt x="0" y="1447"/>
                  <a:pt x="0" y="1447"/>
                </a:cubicBezTo>
                <a:cubicBezTo>
                  <a:pt x="0" y="1448"/>
                  <a:pt x="0" y="1448"/>
                  <a:pt x="0" y="1449"/>
                </a:cubicBezTo>
                <a:cubicBezTo>
                  <a:pt x="0" y="1449"/>
                  <a:pt x="0" y="1449"/>
                  <a:pt x="0" y="1449"/>
                </a:cubicBezTo>
                <a:cubicBezTo>
                  <a:pt x="0" y="1449"/>
                  <a:pt x="0" y="1449"/>
                  <a:pt x="0" y="1449"/>
                </a:cubicBezTo>
                <a:cubicBezTo>
                  <a:pt x="0" y="1450"/>
                  <a:pt x="0" y="1450"/>
                  <a:pt x="0" y="1450"/>
                </a:cubicBezTo>
                <a:cubicBezTo>
                  <a:pt x="0" y="1450"/>
                  <a:pt x="0" y="1450"/>
                  <a:pt x="0" y="1450"/>
                </a:cubicBezTo>
                <a:cubicBezTo>
                  <a:pt x="0" y="1451"/>
                  <a:pt x="0" y="1451"/>
                  <a:pt x="0" y="1451"/>
                </a:cubicBezTo>
                <a:cubicBezTo>
                  <a:pt x="0" y="1451"/>
                  <a:pt x="0" y="1451"/>
                  <a:pt x="0" y="1451"/>
                </a:cubicBezTo>
                <a:cubicBezTo>
                  <a:pt x="0" y="1452"/>
                  <a:pt x="0" y="1452"/>
                  <a:pt x="0" y="1453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0" y="1453"/>
                  <a:pt x="0" y="1454"/>
                  <a:pt x="0" y="1454"/>
                </a:cubicBezTo>
                <a:cubicBezTo>
                  <a:pt x="0" y="1454"/>
                  <a:pt x="0" y="1454"/>
                  <a:pt x="0" y="1454"/>
                </a:cubicBezTo>
                <a:cubicBezTo>
                  <a:pt x="0" y="1454"/>
                  <a:pt x="0" y="1454"/>
                  <a:pt x="0" y="1454"/>
                </a:cubicBezTo>
                <a:cubicBezTo>
                  <a:pt x="0" y="1455"/>
                  <a:pt x="0" y="1455"/>
                  <a:pt x="0" y="1455"/>
                </a:cubicBezTo>
                <a:cubicBezTo>
                  <a:pt x="0" y="1455"/>
                  <a:pt x="0" y="1455"/>
                  <a:pt x="0" y="1455"/>
                </a:cubicBezTo>
                <a:cubicBezTo>
                  <a:pt x="0" y="1456"/>
                  <a:pt x="0" y="1456"/>
                  <a:pt x="0" y="1456"/>
                </a:cubicBezTo>
                <a:cubicBezTo>
                  <a:pt x="0" y="1456"/>
                  <a:pt x="0" y="1456"/>
                  <a:pt x="0" y="1457"/>
                </a:cubicBezTo>
                <a:cubicBezTo>
                  <a:pt x="0" y="1457"/>
                  <a:pt x="0" y="1457"/>
                  <a:pt x="0" y="1457"/>
                </a:cubicBezTo>
                <a:cubicBezTo>
                  <a:pt x="0" y="1457"/>
                  <a:pt x="0" y="1457"/>
                  <a:pt x="0" y="1457"/>
                </a:cubicBezTo>
                <a:cubicBezTo>
                  <a:pt x="0" y="1457"/>
                  <a:pt x="0" y="1457"/>
                  <a:pt x="0" y="1457"/>
                </a:cubicBezTo>
                <a:cubicBezTo>
                  <a:pt x="0" y="1458"/>
                  <a:pt x="0" y="1458"/>
                  <a:pt x="0" y="1458"/>
                </a:cubicBezTo>
                <a:cubicBezTo>
                  <a:pt x="0" y="1458"/>
                  <a:pt x="0" y="1458"/>
                  <a:pt x="0" y="1458"/>
                </a:cubicBezTo>
                <a:cubicBezTo>
                  <a:pt x="0" y="1459"/>
                  <a:pt x="0" y="1459"/>
                  <a:pt x="0" y="1459"/>
                </a:cubicBezTo>
                <a:cubicBezTo>
                  <a:pt x="0" y="1460"/>
                  <a:pt x="0" y="1460"/>
                  <a:pt x="0" y="1460"/>
                </a:cubicBezTo>
                <a:cubicBezTo>
                  <a:pt x="0" y="1460"/>
                  <a:pt x="0" y="1460"/>
                  <a:pt x="0" y="1460"/>
                </a:cubicBezTo>
                <a:cubicBezTo>
                  <a:pt x="0" y="1460"/>
                  <a:pt x="0" y="1460"/>
                  <a:pt x="0" y="1460"/>
                </a:cubicBezTo>
                <a:cubicBezTo>
                  <a:pt x="0" y="1460"/>
                  <a:pt x="0" y="1460"/>
                  <a:pt x="0" y="1460"/>
                </a:cubicBezTo>
                <a:cubicBezTo>
                  <a:pt x="0" y="1460"/>
                  <a:pt x="0" y="1460"/>
                  <a:pt x="0" y="1461"/>
                </a:cubicBezTo>
                <a:cubicBezTo>
                  <a:pt x="0" y="1461"/>
                  <a:pt x="0" y="1461"/>
                  <a:pt x="0" y="1461"/>
                </a:cubicBezTo>
                <a:cubicBezTo>
                  <a:pt x="0" y="1461"/>
                  <a:pt x="0" y="1461"/>
                  <a:pt x="0" y="1461"/>
                </a:cubicBezTo>
                <a:cubicBezTo>
                  <a:pt x="0" y="1461"/>
                  <a:pt x="0" y="1461"/>
                  <a:pt x="0" y="1461"/>
                </a:cubicBezTo>
                <a:cubicBezTo>
                  <a:pt x="0" y="1462"/>
                  <a:pt x="0" y="1462"/>
                  <a:pt x="0" y="1462"/>
                </a:cubicBezTo>
                <a:cubicBezTo>
                  <a:pt x="0" y="1462"/>
                  <a:pt x="0" y="1462"/>
                  <a:pt x="0" y="1462"/>
                </a:cubicBezTo>
                <a:cubicBezTo>
                  <a:pt x="0" y="1463"/>
                  <a:pt x="0" y="1463"/>
                  <a:pt x="0" y="1463"/>
                </a:cubicBezTo>
                <a:cubicBezTo>
                  <a:pt x="0" y="1464"/>
                  <a:pt x="0" y="1464"/>
                  <a:pt x="0" y="1464"/>
                </a:cubicBezTo>
                <a:cubicBezTo>
                  <a:pt x="0" y="1464"/>
                  <a:pt x="0" y="1464"/>
                  <a:pt x="0" y="1464"/>
                </a:cubicBezTo>
                <a:cubicBezTo>
                  <a:pt x="0" y="1466"/>
                  <a:pt x="0" y="1466"/>
                  <a:pt x="0" y="1466"/>
                </a:cubicBezTo>
                <a:cubicBezTo>
                  <a:pt x="0" y="1466"/>
                  <a:pt x="0" y="1466"/>
                  <a:pt x="0" y="1466"/>
                </a:cubicBezTo>
                <a:cubicBezTo>
                  <a:pt x="0" y="1466"/>
                  <a:pt x="0" y="1466"/>
                  <a:pt x="0" y="1467"/>
                </a:cubicBezTo>
                <a:cubicBezTo>
                  <a:pt x="0" y="1471"/>
                  <a:pt x="0" y="1471"/>
                  <a:pt x="0" y="1471"/>
                </a:cubicBezTo>
                <a:cubicBezTo>
                  <a:pt x="0" y="1471"/>
                  <a:pt x="0" y="1471"/>
                  <a:pt x="0" y="1471"/>
                </a:cubicBezTo>
                <a:cubicBezTo>
                  <a:pt x="0" y="1471"/>
                  <a:pt x="0" y="1472"/>
                  <a:pt x="0" y="1472"/>
                </a:cubicBezTo>
                <a:cubicBezTo>
                  <a:pt x="0" y="1472"/>
                  <a:pt x="0" y="1472"/>
                  <a:pt x="0" y="1472"/>
                </a:cubicBezTo>
                <a:cubicBezTo>
                  <a:pt x="0" y="1474"/>
                  <a:pt x="0" y="1474"/>
                  <a:pt x="0" y="1474"/>
                </a:cubicBezTo>
                <a:cubicBezTo>
                  <a:pt x="0" y="1474"/>
                  <a:pt x="0" y="1474"/>
                  <a:pt x="0" y="1474"/>
                </a:cubicBezTo>
                <a:cubicBezTo>
                  <a:pt x="0" y="1475"/>
                  <a:pt x="0" y="1475"/>
                  <a:pt x="0" y="1475"/>
                </a:cubicBezTo>
                <a:cubicBezTo>
                  <a:pt x="0" y="1475"/>
                  <a:pt x="0" y="1475"/>
                  <a:pt x="0" y="1475"/>
                </a:cubicBezTo>
                <a:cubicBezTo>
                  <a:pt x="0" y="1476"/>
                  <a:pt x="0" y="1476"/>
                  <a:pt x="0" y="1476"/>
                </a:cubicBezTo>
                <a:cubicBezTo>
                  <a:pt x="0" y="1476"/>
                  <a:pt x="0" y="1476"/>
                  <a:pt x="0" y="1476"/>
                </a:cubicBezTo>
                <a:cubicBezTo>
                  <a:pt x="0" y="1477"/>
                  <a:pt x="0" y="1477"/>
                  <a:pt x="0" y="1478"/>
                </a:cubicBezTo>
                <a:cubicBezTo>
                  <a:pt x="0" y="1478"/>
                  <a:pt x="0" y="1478"/>
                  <a:pt x="0" y="1478"/>
                </a:cubicBezTo>
                <a:cubicBezTo>
                  <a:pt x="0" y="1479"/>
                  <a:pt x="0" y="1479"/>
                  <a:pt x="0" y="1479"/>
                </a:cubicBezTo>
                <a:cubicBezTo>
                  <a:pt x="0" y="1479"/>
                  <a:pt x="0" y="1479"/>
                  <a:pt x="0" y="1479"/>
                </a:cubicBezTo>
                <a:cubicBezTo>
                  <a:pt x="0" y="1480"/>
                  <a:pt x="0" y="1480"/>
                  <a:pt x="0" y="1480"/>
                </a:cubicBezTo>
                <a:cubicBezTo>
                  <a:pt x="0" y="1480"/>
                  <a:pt x="0" y="1480"/>
                  <a:pt x="0" y="1480"/>
                </a:cubicBezTo>
                <a:cubicBezTo>
                  <a:pt x="0" y="1481"/>
                  <a:pt x="0" y="1481"/>
                  <a:pt x="0" y="1481"/>
                </a:cubicBezTo>
                <a:cubicBezTo>
                  <a:pt x="0" y="1481"/>
                  <a:pt x="0" y="1481"/>
                  <a:pt x="0" y="1481"/>
                </a:cubicBezTo>
                <a:cubicBezTo>
                  <a:pt x="0" y="1481"/>
                  <a:pt x="0" y="1481"/>
                  <a:pt x="0" y="1481"/>
                </a:cubicBezTo>
                <a:cubicBezTo>
                  <a:pt x="0" y="1481"/>
                  <a:pt x="0" y="1481"/>
                  <a:pt x="0" y="1481"/>
                </a:cubicBezTo>
                <a:cubicBezTo>
                  <a:pt x="0" y="1482"/>
                  <a:pt x="0" y="1482"/>
                  <a:pt x="0" y="1482"/>
                </a:cubicBezTo>
                <a:cubicBezTo>
                  <a:pt x="0" y="1482"/>
                  <a:pt x="0" y="1482"/>
                  <a:pt x="0" y="1482"/>
                </a:cubicBezTo>
                <a:cubicBezTo>
                  <a:pt x="0" y="1483"/>
                  <a:pt x="0" y="1483"/>
                  <a:pt x="0" y="1483"/>
                </a:cubicBezTo>
                <a:cubicBezTo>
                  <a:pt x="0" y="1483"/>
                  <a:pt x="0" y="1483"/>
                  <a:pt x="0" y="1483"/>
                </a:cubicBezTo>
                <a:cubicBezTo>
                  <a:pt x="0" y="1484"/>
                  <a:pt x="0" y="1484"/>
                  <a:pt x="0" y="1484"/>
                </a:cubicBezTo>
                <a:cubicBezTo>
                  <a:pt x="0" y="1484"/>
                  <a:pt x="0" y="1484"/>
                  <a:pt x="0" y="1484"/>
                </a:cubicBezTo>
                <a:cubicBezTo>
                  <a:pt x="0" y="1484"/>
                  <a:pt x="0" y="1484"/>
                  <a:pt x="0" y="1484"/>
                </a:cubicBezTo>
                <a:cubicBezTo>
                  <a:pt x="0" y="1485"/>
                  <a:pt x="0" y="1486"/>
                  <a:pt x="0" y="1486"/>
                </a:cubicBezTo>
                <a:cubicBezTo>
                  <a:pt x="0" y="1486"/>
                  <a:pt x="0" y="1486"/>
                  <a:pt x="0" y="1486"/>
                </a:cubicBezTo>
                <a:cubicBezTo>
                  <a:pt x="0" y="1487"/>
                  <a:pt x="0" y="1487"/>
                  <a:pt x="0" y="1487"/>
                </a:cubicBezTo>
                <a:cubicBezTo>
                  <a:pt x="0" y="1487"/>
                  <a:pt x="0" y="1487"/>
                  <a:pt x="0" y="1487"/>
                </a:cubicBezTo>
                <a:cubicBezTo>
                  <a:pt x="0" y="1488"/>
                  <a:pt x="0" y="1488"/>
                  <a:pt x="0" y="1488"/>
                </a:cubicBezTo>
                <a:cubicBezTo>
                  <a:pt x="0" y="1489"/>
                  <a:pt x="0" y="1490"/>
                  <a:pt x="0" y="1490"/>
                </a:cubicBezTo>
                <a:cubicBezTo>
                  <a:pt x="0" y="1491"/>
                  <a:pt x="0" y="1491"/>
                  <a:pt x="0" y="1491"/>
                </a:cubicBezTo>
                <a:cubicBezTo>
                  <a:pt x="0" y="1492"/>
                  <a:pt x="0" y="1492"/>
                  <a:pt x="0" y="1492"/>
                </a:cubicBezTo>
                <a:cubicBezTo>
                  <a:pt x="0" y="1492"/>
                  <a:pt x="0" y="1492"/>
                  <a:pt x="0" y="1492"/>
                </a:cubicBezTo>
                <a:cubicBezTo>
                  <a:pt x="0" y="1493"/>
                  <a:pt x="0" y="1493"/>
                  <a:pt x="0" y="1493"/>
                </a:cubicBezTo>
                <a:cubicBezTo>
                  <a:pt x="0" y="1493"/>
                  <a:pt x="0" y="1493"/>
                  <a:pt x="0" y="1493"/>
                </a:cubicBezTo>
                <a:cubicBezTo>
                  <a:pt x="0" y="1493"/>
                  <a:pt x="0" y="1494"/>
                  <a:pt x="0" y="1495"/>
                </a:cubicBezTo>
                <a:cubicBezTo>
                  <a:pt x="0" y="1495"/>
                  <a:pt x="0" y="1495"/>
                  <a:pt x="0" y="1495"/>
                </a:cubicBezTo>
                <a:cubicBezTo>
                  <a:pt x="0" y="1496"/>
                  <a:pt x="0" y="1496"/>
                  <a:pt x="0" y="1496"/>
                </a:cubicBezTo>
                <a:cubicBezTo>
                  <a:pt x="0" y="1496"/>
                  <a:pt x="0" y="1496"/>
                  <a:pt x="0" y="1496"/>
                </a:cubicBezTo>
                <a:cubicBezTo>
                  <a:pt x="0" y="1496"/>
                  <a:pt x="0" y="1496"/>
                  <a:pt x="0" y="1496"/>
                </a:cubicBezTo>
                <a:cubicBezTo>
                  <a:pt x="0" y="1497"/>
                  <a:pt x="0" y="1497"/>
                  <a:pt x="0" y="1497"/>
                </a:cubicBezTo>
                <a:cubicBezTo>
                  <a:pt x="0" y="1497"/>
                  <a:pt x="0" y="1498"/>
                  <a:pt x="0" y="1499"/>
                </a:cubicBezTo>
                <a:cubicBezTo>
                  <a:pt x="0" y="1499"/>
                  <a:pt x="0" y="1499"/>
                  <a:pt x="0" y="1499"/>
                </a:cubicBezTo>
                <a:cubicBezTo>
                  <a:pt x="0" y="1499"/>
                  <a:pt x="0" y="1499"/>
                  <a:pt x="0" y="1499"/>
                </a:cubicBezTo>
                <a:cubicBezTo>
                  <a:pt x="0" y="1499"/>
                  <a:pt x="0" y="1499"/>
                  <a:pt x="0" y="1499"/>
                </a:cubicBezTo>
                <a:cubicBezTo>
                  <a:pt x="0" y="1499"/>
                  <a:pt x="0" y="1499"/>
                  <a:pt x="0" y="1499"/>
                </a:cubicBezTo>
                <a:cubicBezTo>
                  <a:pt x="0" y="1499"/>
                  <a:pt x="0" y="1500"/>
                  <a:pt x="0" y="1500"/>
                </a:cubicBezTo>
                <a:cubicBezTo>
                  <a:pt x="0" y="1500"/>
                  <a:pt x="0" y="1500"/>
                  <a:pt x="0" y="1500"/>
                </a:cubicBezTo>
                <a:cubicBezTo>
                  <a:pt x="0" y="1501"/>
                  <a:pt x="0" y="1502"/>
                  <a:pt x="0" y="1503"/>
                </a:cubicBezTo>
                <a:cubicBezTo>
                  <a:pt x="0" y="1503"/>
                  <a:pt x="0" y="1504"/>
                  <a:pt x="0" y="150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0" y="1505"/>
                  <a:pt x="0" y="1506"/>
                  <a:pt x="0" y="1507"/>
                </a:cubicBezTo>
                <a:cubicBezTo>
                  <a:pt x="0" y="1509"/>
                  <a:pt x="0" y="1510"/>
                  <a:pt x="0" y="1511"/>
                </a:cubicBezTo>
                <a:cubicBezTo>
                  <a:pt x="0" y="1512"/>
                  <a:pt x="0" y="1512"/>
                  <a:pt x="0" y="1512"/>
                </a:cubicBezTo>
                <a:cubicBezTo>
                  <a:pt x="0" y="1512"/>
                  <a:pt x="0" y="1512"/>
                  <a:pt x="0" y="1512"/>
                </a:cubicBezTo>
                <a:cubicBezTo>
                  <a:pt x="0" y="1513"/>
                  <a:pt x="0" y="1514"/>
                  <a:pt x="0" y="1514"/>
                </a:cubicBezTo>
                <a:cubicBezTo>
                  <a:pt x="0" y="1514"/>
                  <a:pt x="0" y="1515"/>
                  <a:pt x="0" y="1515"/>
                </a:cubicBezTo>
                <a:cubicBezTo>
                  <a:pt x="0" y="1515"/>
                  <a:pt x="0" y="1516"/>
                  <a:pt x="1" y="1516"/>
                </a:cubicBezTo>
                <a:cubicBezTo>
                  <a:pt x="1" y="1516"/>
                  <a:pt x="1" y="1517"/>
                  <a:pt x="1" y="1517"/>
                </a:cubicBezTo>
                <a:cubicBezTo>
                  <a:pt x="1" y="1518"/>
                  <a:pt x="1" y="1519"/>
                  <a:pt x="1" y="1521"/>
                </a:cubicBezTo>
                <a:cubicBezTo>
                  <a:pt x="1" y="1521"/>
                  <a:pt x="1" y="1521"/>
                  <a:pt x="1" y="1521"/>
                </a:cubicBezTo>
                <a:cubicBezTo>
                  <a:pt x="1" y="1522"/>
                  <a:pt x="1" y="1523"/>
                  <a:pt x="1" y="1523"/>
                </a:cubicBezTo>
                <a:cubicBezTo>
                  <a:pt x="1" y="1524"/>
                  <a:pt x="1" y="1525"/>
                  <a:pt x="1" y="1525"/>
                </a:cubicBezTo>
                <a:cubicBezTo>
                  <a:pt x="1" y="1526"/>
                  <a:pt x="1" y="1526"/>
                  <a:pt x="1" y="1526"/>
                </a:cubicBezTo>
                <a:cubicBezTo>
                  <a:pt x="1" y="1534"/>
                  <a:pt x="2" y="1542"/>
                  <a:pt x="2" y="1549"/>
                </a:cubicBezTo>
                <a:cubicBezTo>
                  <a:pt x="3" y="1555"/>
                  <a:pt x="3" y="1560"/>
                  <a:pt x="3" y="1566"/>
                </a:cubicBezTo>
                <a:cubicBezTo>
                  <a:pt x="3" y="1570"/>
                  <a:pt x="4" y="1574"/>
                  <a:pt x="4" y="1578"/>
                </a:cubicBezTo>
                <a:cubicBezTo>
                  <a:pt x="4" y="1585"/>
                  <a:pt x="5" y="1593"/>
                  <a:pt x="6" y="1600"/>
                </a:cubicBezTo>
                <a:cubicBezTo>
                  <a:pt x="6" y="1604"/>
                  <a:pt x="7" y="1608"/>
                  <a:pt x="7" y="1612"/>
                </a:cubicBezTo>
                <a:cubicBezTo>
                  <a:pt x="8" y="1621"/>
                  <a:pt x="9" y="1630"/>
                  <a:pt x="10" y="1639"/>
                </a:cubicBezTo>
                <a:cubicBezTo>
                  <a:pt x="10" y="1644"/>
                  <a:pt x="11" y="1649"/>
                  <a:pt x="12" y="1653"/>
                </a:cubicBezTo>
                <a:cubicBezTo>
                  <a:pt x="12" y="1660"/>
                  <a:pt x="13" y="1667"/>
                  <a:pt x="14" y="1673"/>
                </a:cubicBezTo>
                <a:cubicBezTo>
                  <a:pt x="14" y="1673"/>
                  <a:pt x="14" y="1673"/>
                  <a:pt x="14" y="1673"/>
                </a:cubicBezTo>
                <a:cubicBezTo>
                  <a:pt x="15" y="1682"/>
                  <a:pt x="16" y="1691"/>
                  <a:pt x="18" y="1699"/>
                </a:cubicBezTo>
                <a:cubicBezTo>
                  <a:pt x="18" y="1699"/>
                  <a:pt x="18" y="1699"/>
                  <a:pt x="18" y="1699"/>
                </a:cubicBezTo>
                <a:cubicBezTo>
                  <a:pt x="20" y="1711"/>
                  <a:pt x="22" y="1723"/>
                  <a:pt x="24" y="1735"/>
                </a:cubicBezTo>
                <a:cubicBezTo>
                  <a:pt x="24" y="1735"/>
                  <a:pt x="24" y="1735"/>
                  <a:pt x="24" y="1735"/>
                </a:cubicBezTo>
                <a:cubicBezTo>
                  <a:pt x="26" y="1743"/>
                  <a:pt x="27" y="1751"/>
                  <a:pt x="28" y="1758"/>
                </a:cubicBezTo>
                <a:cubicBezTo>
                  <a:pt x="28" y="1758"/>
                  <a:pt x="28" y="1759"/>
                  <a:pt x="28" y="1759"/>
                </a:cubicBezTo>
                <a:cubicBezTo>
                  <a:pt x="30" y="1764"/>
                  <a:pt x="31" y="1770"/>
                  <a:pt x="32" y="1776"/>
                </a:cubicBezTo>
                <a:cubicBezTo>
                  <a:pt x="34" y="1784"/>
                  <a:pt x="36" y="1792"/>
                  <a:pt x="37" y="1799"/>
                </a:cubicBezTo>
                <a:cubicBezTo>
                  <a:pt x="39" y="1805"/>
                  <a:pt x="40" y="1811"/>
                  <a:pt x="41" y="1817"/>
                </a:cubicBezTo>
                <a:cubicBezTo>
                  <a:pt x="51" y="1856"/>
                  <a:pt x="62" y="1894"/>
                  <a:pt x="74" y="1932"/>
                </a:cubicBezTo>
                <a:cubicBezTo>
                  <a:pt x="76" y="1937"/>
                  <a:pt x="78" y="1942"/>
                  <a:pt x="80" y="1947"/>
                </a:cubicBezTo>
                <a:cubicBezTo>
                  <a:pt x="80" y="1948"/>
                  <a:pt x="80" y="1948"/>
                  <a:pt x="80" y="1949"/>
                </a:cubicBezTo>
                <a:cubicBezTo>
                  <a:pt x="85" y="1962"/>
                  <a:pt x="89" y="1975"/>
                  <a:pt x="94" y="1987"/>
                </a:cubicBezTo>
                <a:cubicBezTo>
                  <a:pt x="94" y="1988"/>
                  <a:pt x="94" y="1988"/>
                  <a:pt x="94" y="1988"/>
                </a:cubicBezTo>
                <a:cubicBezTo>
                  <a:pt x="97" y="1994"/>
                  <a:pt x="99" y="2000"/>
                  <a:pt x="102" y="2007"/>
                </a:cubicBezTo>
                <a:cubicBezTo>
                  <a:pt x="102" y="2007"/>
                  <a:pt x="102" y="2007"/>
                  <a:pt x="102" y="2008"/>
                </a:cubicBezTo>
                <a:cubicBezTo>
                  <a:pt x="107" y="2019"/>
                  <a:pt x="111" y="2031"/>
                  <a:pt x="116" y="2042"/>
                </a:cubicBezTo>
                <a:cubicBezTo>
                  <a:pt x="116" y="2042"/>
                  <a:pt x="116" y="2042"/>
                  <a:pt x="116" y="2042"/>
                </a:cubicBezTo>
                <a:cubicBezTo>
                  <a:pt x="119" y="2049"/>
                  <a:pt x="122" y="2056"/>
                  <a:pt x="125" y="2063"/>
                </a:cubicBezTo>
                <a:cubicBezTo>
                  <a:pt x="130" y="2074"/>
                  <a:pt x="135" y="2085"/>
                  <a:pt x="140" y="2096"/>
                </a:cubicBezTo>
                <a:cubicBezTo>
                  <a:pt x="144" y="2103"/>
                  <a:pt x="147" y="2110"/>
                  <a:pt x="151" y="2117"/>
                </a:cubicBezTo>
                <a:cubicBezTo>
                  <a:pt x="156" y="2128"/>
                  <a:pt x="161" y="2138"/>
                  <a:pt x="166" y="2148"/>
                </a:cubicBezTo>
                <a:cubicBezTo>
                  <a:pt x="170" y="2156"/>
                  <a:pt x="174" y="2163"/>
                  <a:pt x="178" y="2170"/>
                </a:cubicBezTo>
                <a:cubicBezTo>
                  <a:pt x="178" y="2170"/>
                  <a:pt x="178" y="2170"/>
                  <a:pt x="178" y="2170"/>
                </a:cubicBezTo>
                <a:cubicBezTo>
                  <a:pt x="183" y="2180"/>
                  <a:pt x="189" y="2190"/>
                  <a:pt x="194" y="2200"/>
                </a:cubicBezTo>
                <a:cubicBezTo>
                  <a:pt x="194" y="2200"/>
                  <a:pt x="194" y="2200"/>
                  <a:pt x="194" y="2200"/>
                </a:cubicBezTo>
                <a:cubicBezTo>
                  <a:pt x="199" y="2207"/>
                  <a:pt x="203" y="2214"/>
                  <a:pt x="207" y="2221"/>
                </a:cubicBezTo>
                <a:cubicBezTo>
                  <a:pt x="207" y="2221"/>
                  <a:pt x="207" y="2221"/>
                  <a:pt x="207" y="2221"/>
                </a:cubicBezTo>
                <a:cubicBezTo>
                  <a:pt x="213" y="2231"/>
                  <a:pt x="219" y="2240"/>
                  <a:pt x="224" y="2250"/>
                </a:cubicBezTo>
                <a:cubicBezTo>
                  <a:pt x="224" y="2250"/>
                  <a:pt x="224" y="2250"/>
                  <a:pt x="224" y="2250"/>
                </a:cubicBezTo>
                <a:cubicBezTo>
                  <a:pt x="229" y="2257"/>
                  <a:pt x="234" y="2264"/>
                  <a:pt x="238" y="2271"/>
                </a:cubicBezTo>
                <a:cubicBezTo>
                  <a:pt x="242" y="2277"/>
                  <a:pt x="246" y="2283"/>
                  <a:pt x="250" y="2289"/>
                </a:cubicBezTo>
                <a:cubicBezTo>
                  <a:pt x="252" y="2292"/>
                  <a:pt x="254" y="2295"/>
                  <a:pt x="256" y="2298"/>
                </a:cubicBezTo>
                <a:cubicBezTo>
                  <a:pt x="256" y="2298"/>
                  <a:pt x="256" y="2298"/>
                  <a:pt x="256" y="2298"/>
                </a:cubicBezTo>
                <a:cubicBezTo>
                  <a:pt x="259" y="2303"/>
                  <a:pt x="263" y="2307"/>
                  <a:pt x="266" y="2311"/>
                </a:cubicBezTo>
                <a:cubicBezTo>
                  <a:pt x="267" y="2314"/>
                  <a:pt x="269" y="2316"/>
                  <a:pt x="271" y="2319"/>
                </a:cubicBezTo>
                <a:cubicBezTo>
                  <a:pt x="275" y="2324"/>
                  <a:pt x="278" y="2329"/>
                  <a:pt x="282" y="2334"/>
                </a:cubicBezTo>
                <a:cubicBezTo>
                  <a:pt x="284" y="2338"/>
                  <a:pt x="287" y="2342"/>
                  <a:pt x="290" y="2346"/>
                </a:cubicBezTo>
                <a:cubicBezTo>
                  <a:pt x="295" y="2352"/>
                  <a:pt x="301" y="2359"/>
                  <a:pt x="306" y="2366"/>
                </a:cubicBezTo>
                <a:cubicBezTo>
                  <a:pt x="309" y="2370"/>
                  <a:pt x="312" y="2375"/>
                  <a:pt x="316" y="2379"/>
                </a:cubicBezTo>
                <a:cubicBezTo>
                  <a:pt x="322" y="2387"/>
                  <a:pt x="328" y="2394"/>
                  <a:pt x="334" y="2402"/>
                </a:cubicBezTo>
                <a:cubicBezTo>
                  <a:pt x="602" y="2727"/>
                  <a:pt x="1007" y="2935"/>
                  <a:pt x="1460" y="2938"/>
                </a:cubicBezTo>
                <a:cubicBezTo>
                  <a:pt x="1477" y="2938"/>
                  <a:pt x="1477" y="2938"/>
                  <a:pt x="1477" y="2938"/>
                </a:cubicBezTo>
                <a:cubicBezTo>
                  <a:pt x="2153" y="2934"/>
                  <a:pt x="2720" y="2474"/>
                  <a:pt x="2888" y="1850"/>
                </a:cubicBezTo>
                <a:cubicBezTo>
                  <a:pt x="2888" y="1850"/>
                  <a:pt x="2888" y="1850"/>
                  <a:pt x="2888" y="1850"/>
                </a:cubicBezTo>
                <a:cubicBezTo>
                  <a:pt x="2888" y="1850"/>
                  <a:pt x="2888" y="1849"/>
                  <a:pt x="2888" y="1849"/>
                </a:cubicBezTo>
                <a:cubicBezTo>
                  <a:pt x="2895" y="1821"/>
                  <a:pt x="2902" y="1793"/>
                  <a:pt x="2907" y="1765"/>
                </a:cubicBezTo>
                <a:cubicBezTo>
                  <a:pt x="2908" y="1761"/>
                  <a:pt x="2909" y="1758"/>
                  <a:pt x="2910" y="1754"/>
                </a:cubicBezTo>
                <a:cubicBezTo>
                  <a:pt x="2911" y="1749"/>
                  <a:pt x="2912" y="1743"/>
                  <a:pt x="2913" y="1738"/>
                </a:cubicBezTo>
                <a:cubicBezTo>
                  <a:pt x="2916" y="1718"/>
                  <a:pt x="2920" y="1698"/>
                  <a:pt x="2923" y="1677"/>
                </a:cubicBezTo>
                <a:cubicBezTo>
                  <a:pt x="2923" y="1670"/>
                  <a:pt x="2925" y="1664"/>
                  <a:pt x="2925" y="1658"/>
                </a:cubicBezTo>
                <a:cubicBezTo>
                  <a:pt x="2926" y="1654"/>
                  <a:pt x="2927" y="1650"/>
                  <a:pt x="2927" y="1646"/>
                </a:cubicBezTo>
                <a:cubicBezTo>
                  <a:pt x="2927" y="1645"/>
                  <a:pt x="2927" y="1645"/>
                  <a:pt x="2927" y="1645"/>
                </a:cubicBezTo>
                <a:cubicBezTo>
                  <a:pt x="2927" y="1643"/>
                  <a:pt x="2928" y="1641"/>
                  <a:pt x="2928" y="1639"/>
                </a:cubicBezTo>
                <a:cubicBezTo>
                  <a:pt x="2928" y="1639"/>
                  <a:pt x="2928" y="1639"/>
                  <a:pt x="2928" y="1639"/>
                </a:cubicBezTo>
                <a:cubicBezTo>
                  <a:pt x="2928" y="1636"/>
                  <a:pt x="2928" y="1634"/>
                  <a:pt x="2929" y="1632"/>
                </a:cubicBezTo>
                <a:cubicBezTo>
                  <a:pt x="2929" y="1632"/>
                  <a:pt x="2929" y="1632"/>
                  <a:pt x="2929" y="1632"/>
                </a:cubicBezTo>
                <a:cubicBezTo>
                  <a:pt x="2929" y="1631"/>
                  <a:pt x="2929" y="1631"/>
                  <a:pt x="2929" y="1631"/>
                </a:cubicBezTo>
                <a:cubicBezTo>
                  <a:pt x="2929" y="1630"/>
                  <a:pt x="2929" y="1630"/>
                  <a:pt x="2929" y="1630"/>
                </a:cubicBezTo>
                <a:cubicBezTo>
                  <a:pt x="2929" y="1630"/>
                  <a:pt x="2929" y="1630"/>
                  <a:pt x="2929" y="1629"/>
                </a:cubicBezTo>
                <a:cubicBezTo>
                  <a:pt x="2929" y="1629"/>
                  <a:pt x="2929" y="1629"/>
                  <a:pt x="2929" y="1629"/>
                </a:cubicBezTo>
                <a:cubicBezTo>
                  <a:pt x="2929" y="1629"/>
                  <a:pt x="2929" y="1629"/>
                  <a:pt x="2929" y="1629"/>
                </a:cubicBezTo>
                <a:cubicBezTo>
                  <a:pt x="2929" y="1628"/>
                  <a:pt x="2929" y="1628"/>
                  <a:pt x="2929" y="1628"/>
                </a:cubicBezTo>
                <a:cubicBezTo>
                  <a:pt x="2930" y="1616"/>
                  <a:pt x="2931" y="1603"/>
                  <a:pt x="2932" y="1591"/>
                </a:cubicBezTo>
                <a:cubicBezTo>
                  <a:pt x="2933" y="1580"/>
                  <a:pt x="2934" y="1569"/>
                  <a:pt x="2935" y="1558"/>
                </a:cubicBezTo>
                <a:cubicBezTo>
                  <a:pt x="2936" y="1529"/>
                  <a:pt x="2938" y="1500"/>
                  <a:pt x="2938" y="1471"/>
                </a:cubicBezTo>
                <a:cubicBezTo>
                  <a:pt x="2938" y="1469"/>
                  <a:pt x="2938" y="1469"/>
                  <a:pt x="2938" y="1469"/>
                </a:cubicBezTo>
                <a:cubicBezTo>
                  <a:pt x="2938" y="1468"/>
                  <a:pt x="2938" y="1468"/>
                  <a:pt x="2938" y="1468"/>
                </a:cubicBezTo>
                <a:cubicBezTo>
                  <a:pt x="2938" y="1468"/>
                  <a:pt x="2938" y="1468"/>
                  <a:pt x="2938" y="1468"/>
                </a:cubicBezTo>
                <a:cubicBezTo>
                  <a:pt x="2938" y="1467"/>
                  <a:pt x="2938" y="1467"/>
                  <a:pt x="2938" y="1467"/>
                </a:cubicBezTo>
                <a:cubicBezTo>
                  <a:pt x="2938" y="1434"/>
                  <a:pt x="2936" y="1402"/>
                  <a:pt x="2934" y="1370"/>
                </a:cubicBezTo>
                <a:close/>
              </a:path>
            </a:pathLst>
          </a:custGeom>
          <a:blipFill dpi="0"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rot="0" vert="horz" wrap="square" lIns="0" tIns="0" rIns="0" bIns="0" anchor="t" anchorCtr="0" upright="1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30">
                <a:latin typeface="Arial" panose="020B0604020202020204" pitchFamily="34" charset="0"/>
              </a:defRPr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11" name="Frame 8">
            <a:extLst>
              <a:ext uri="{FF2B5EF4-FFF2-40B4-BE49-F238E27FC236}">
                <a16:creationId xmlns:a16="http://schemas.microsoft.com/office/drawing/2014/main" id="{ABC55DD4-E299-57C2-6DAE-CFF0802F6C30}"/>
              </a:ext>
            </a:extLst>
          </p:cNvPr>
          <p:cNvSpPr>
            <a:spLocks noGrp="1" noSelect="1"/>
          </p:cNvSpPr>
          <p:nvPr>
            <p:ph type="body" idx="1001" hasCustomPrompt="1"/>
            <p:custDataLst>
              <p:custData r:id="rId2"/>
            </p:custDataLst>
          </p:nvPr>
        </p:nvSpPr>
        <p:spPr bwMode="gray">
          <a:xfrm>
            <a:off x="5517480" y="3862581"/>
            <a:ext cx="421386" cy="781337"/>
          </a:xfrm>
          <a:custGeom>
            <a:avLst/>
            <a:gdLst>
              <a:gd name="T0" fmla="*/ 95 w 1070"/>
              <a:gd name="T1" fmla="*/ 471 h 1983"/>
              <a:gd name="T2" fmla="*/ 0 w 1070"/>
              <a:gd name="T3" fmla="*/ 959 h 1983"/>
              <a:gd name="T4" fmla="*/ 0 w 1070"/>
              <a:gd name="T5" fmla="*/ 961 h 1983"/>
              <a:gd name="T6" fmla="*/ 0 w 1070"/>
              <a:gd name="T7" fmla="*/ 963 h 1983"/>
              <a:gd name="T8" fmla="*/ 0 w 1070"/>
              <a:gd name="T9" fmla="*/ 965 h 1983"/>
              <a:gd name="T10" fmla="*/ 0 w 1070"/>
              <a:gd name="T11" fmla="*/ 966 h 1983"/>
              <a:gd name="T12" fmla="*/ 0 w 1070"/>
              <a:gd name="T13" fmla="*/ 968 h 1983"/>
              <a:gd name="T14" fmla="*/ 0 w 1070"/>
              <a:gd name="T15" fmla="*/ 969 h 1983"/>
              <a:gd name="T16" fmla="*/ 0 w 1070"/>
              <a:gd name="T17" fmla="*/ 971 h 1983"/>
              <a:gd name="T18" fmla="*/ 0 w 1070"/>
              <a:gd name="T19" fmla="*/ 973 h 1983"/>
              <a:gd name="T20" fmla="*/ 0 w 1070"/>
              <a:gd name="T21" fmla="*/ 974 h 1983"/>
              <a:gd name="T22" fmla="*/ 0 w 1070"/>
              <a:gd name="T23" fmla="*/ 975 h 1983"/>
              <a:gd name="T24" fmla="*/ 0 w 1070"/>
              <a:gd name="T25" fmla="*/ 977 h 1983"/>
              <a:gd name="T26" fmla="*/ 0 w 1070"/>
              <a:gd name="T27" fmla="*/ 978 h 1983"/>
              <a:gd name="T28" fmla="*/ 0 w 1070"/>
              <a:gd name="T29" fmla="*/ 979 h 1983"/>
              <a:gd name="T30" fmla="*/ 0 w 1070"/>
              <a:gd name="T31" fmla="*/ 980 h 1983"/>
              <a:gd name="T32" fmla="*/ 0 w 1070"/>
              <a:gd name="T33" fmla="*/ 981 h 1983"/>
              <a:gd name="T34" fmla="*/ 0 w 1070"/>
              <a:gd name="T35" fmla="*/ 982 h 1983"/>
              <a:gd name="T36" fmla="*/ 0 w 1070"/>
              <a:gd name="T37" fmla="*/ 984 h 1983"/>
              <a:gd name="T38" fmla="*/ 0 w 1070"/>
              <a:gd name="T39" fmla="*/ 986 h 1983"/>
              <a:gd name="T40" fmla="*/ 0 w 1070"/>
              <a:gd name="T41" fmla="*/ 987 h 1983"/>
              <a:gd name="T42" fmla="*/ 0 w 1070"/>
              <a:gd name="T43" fmla="*/ 989 h 1983"/>
              <a:gd name="T44" fmla="*/ 0 w 1070"/>
              <a:gd name="T45" fmla="*/ 992 h 1983"/>
              <a:gd name="T46" fmla="*/ 0 w 1070"/>
              <a:gd name="T47" fmla="*/ 995 h 1983"/>
              <a:gd name="T48" fmla="*/ 0 w 1070"/>
              <a:gd name="T49" fmla="*/ 997 h 1983"/>
              <a:gd name="T50" fmla="*/ 0 w 1070"/>
              <a:gd name="T51" fmla="*/ 998 h 1983"/>
              <a:gd name="T52" fmla="*/ 0 w 1070"/>
              <a:gd name="T53" fmla="*/ 999 h 1983"/>
              <a:gd name="T54" fmla="*/ 0 w 1070"/>
              <a:gd name="T55" fmla="*/ 1001 h 1983"/>
              <a:gd name="T56" fmla="*/ 0 w 1070"/>
              <a:gd name="T57" fmla="*/ 1002 h 1983"/>
              <a:gd name="T58" fmla="*/ 0 w 1070"/>
              <a:gd name="T59" fmla="*/ 1003 h 1983"/>
              <a:gd name="T60" fmla="*/ 0 w 1070"/>
              <a:gd name="T61" fmla="*/ 1005 h 1983"/>
              <a:gd name="T62" fmla="*/ 0 w 1070"/>
              <a:gd name="T63" fmla="*/ 1006 h 1983"/>
              <a:gd name="T64" fmla="*/ 0 w 1070"/>
              <a:gd name="T65" fmla="*/ 1007 h 1983"/>
              <a:gd name="T66" fmla="*/ 0 w 1070"/>
              <a:gd name="T67" fmla="*/ 1008 h 1983"/>
              <a:gd name="T68" fmla="*/ 0 w 1070"/>
              <a:gd name="T69" fmla="*/ 1010 h 1983"/>
              <a:gd name="T70" fmla="*/ 0 w 1070"/>
              <a:gd name="T71" fmla="*/ 1011 h 1983"/>
              <a:gd name="T72" fmla="*/ 0 w 1070"/>
              <a:gd name="T73" fmla="*/ 1014 h 1983"/>
              <a:gd name="T74" fmla="*/ 0 w 1070"/>
              <a:gd name="T75" fmla="*/ 1015 h 1983"/>
              <a:gd name="T76" fmla="*/ 0 w 1070"/>
              <a:gd name="T77" fmla="*/ 1016 h 1983"/>
              <a:gd name="T78" fmla="*/ 0 w 1070"/>
              <a:gd name="T79" fmla="*/ 1018 h 1983"/>
              <a:gd name="T80" fmla="*/ 0 w 1070"/>
              <a:gd name="T81" fmla="*/ 1019 h 1983"/>
              <a:gd name="T82" fmla="*/ 0 w 1070"/>
              <a:gd name="T83" fmla="*/ 1021 h 1983"/>
              <a:gd name="T84" fmla="*/ 0 w 1070"/>
              <a:gd name="T85" fmla="*/ 1022 h 1983"/>
              <a:gd name="T86" fmla="*/ 0 w 1070"/>
              <a:gd name="T87" fmla="*/ 1024 h 1983"/>
              <a:gd name="T88" fmla="*/ 0 w 1070"/>
              <a:gd name="T89" fmla="*/ 1027 h 1983"/>
              <a:gd name="T90" fmla="*/ 95 w 1070"/>
              <a:gd name="T91" fmla="*/ 1513 h 1983"/>
              <a:gd name="T92" fmla="*/ 868 w 1070"/>
              <a:gd name="T93" fmla="*/ 1961 h 1983"/>
              <a:gd name="T94" fmla="*/ 742 w 1070"/>
              <a:gd name="T95" fmla="*/ 461 h 1983"/>
              <a:gd name="T96" fmla="*/ 670 w 1070"/>
              <a:gd name="T97" fmla="*/ 0 h 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70" h="1983">
                <a:moveTo>
                  <a:pt x="668" y="0"/>
                </a:moveTo>
                <a:cubicBezTo>
                  <a:pt x="610" y="0"/>
                  <a:pt x="552" y="6"/>
                  <a:pt x="496" y="15"/>
                </a:cubicBezTo>
                <a:cubicBezTo>
                  <a:pt x="441" y="25"/>
                  <a:pt x="386" y="40"/>
                  <a:pt x="334" y="59"/>
                </a:cubicBezTo>
                <a:cubicBezTo>
                  <a:pt x="233" y="181"/>
                  <a:pt x="152" y="320"/>
                  <a:pt x="95" y="471"/>
                </a:cubicBezTo>
                <a:cubicBezTo>
                  <a:pt x="38" y="621"/>
                  <a:pt x="5" y="784"/>
                  <a:pt x="0" y="953"/>
                </a:cubicBezTo>
                <a:cubicBezTo>
                  <a:pt x="0" y="954"/>
                  <a:pt x="0" y="955"/>
                  <a:pt x="0" y="955"/>
                </a:cubicBezTo>
                <a:cubicBezTo>
                  <a:pt x="0" y="956"/>
                  <a:pt x="0" y="956"/>
                  <a:pt x="0" y="957"/>
                </a:cubicBezTo>
                <a:cubicBezTo>
                  <a:pt x="0" y="957"/>
                  <a:pt x="0" y="958"/>
                  <a:pt x="0" y="959"/>
                </a:cubicBezTo>
                <a:cubicBezTo>
                  <a:pt x="0" y="959"/>
                  <a:pt x="0" y="960"/>
                  <a:pt x="0" y="961"/>
                </a:cubicBezTo>
                <a:cubicBezTo>
                  <a:pt x="0" y="961"/>
                  <a:pt x="0" y="961"/>
                  <a:pt x="0" y="961"/>
                </a:cubicBezTo>
                <a:cubicBezTo>
                  <a:pt x="0" y="961"/>
                  <a:pt x="0" y="961"/>
                  <a:pt x="0" y="961"/>
                </a:cubicBezTo>
                <a:cubicBezTo>
                  <a:pt x="0" y="961"/>
                  <a:pt x="0" y="961"/>
                  <a:pt x="0" y="961"/>
                </a:cubicBezTo>
                <a:cubicBezTo>
                  <a:pt x="0" y="961"/>
                  <a:pt x="0" y="962"/>
                  <a:pt x="0" y="962"/>
                </a:cubicBezTo>
                <a:cubicBezTo>
                  <a:pt x="0" y="962"/>
                  <a:pt x="0" y="962"/>
                  <a:pt x="0" y="962"/>
                </a:cubicBezTo>
                <a:cubicBezTo>
                  <a:pt x="0" y="962"/>
                  <a:pt x="0" y="962"/>
                  <a:pt x="0" y="962"/>
                </a:cubicBezTo>
                <a:cubicBezTo>
                  <a:pt x="0" y="962"/>
                  <a:pt x="0" y="962"/>
                  <a:pt x="0" y="963"/>
                </a:cubicBezTo>
                <a:cubicBezTo>
                  <a:pt x="0" y="963"/>
                  <a:pt x="0" y="963"/>
                  <a:pt x="0" y="964"/>
                </a:cubicBezTo>
                <a:cubicBezTo>
                  <a:pt x="0" y="964"/>
                  <a:pt x="0" y="964"/>
                  <a:pt x="0" y="964"/>
                </a:cubicBezTo>
                <a:cubicBezTo>
                  <a:pt x="0" y="964"/>
                  <a:pt x="0" y="965"/>
                  <a:pt x="0" y="965"/>
                </a:cubicBezTo>
                <a:cubicBezTo>
                  <a:pt x="0" y="965"/>
                  <a:pt x="0" y="965"/>
                  <a:pt x="0" y="965"/>
                </a:cubicBezTo>
                <a:cubicBezTo>
                  <a:pt x="0" y="965"/>
                  <a:pt x="0" y="965"/>
                  <a:pt x="0" y="965"/>
                </a:cubicBezTo>
                <a:cubicBezTo>
                  <a:pt x="0" y="965"/>
                  <a:pt x="0" y="965"/>
                  <a:pt x="0" y="965"/>
                </a:cubicBezTo>
                <a:cubicBezTo>
                  <a:pt x="0" y="966"/>
                  <a:pt x="0" y="966"/>
                  <a:pt x="0" y="966"/>
                </a:cubicBezTo>
                <a:cubicBezTo>
                  <a:pt x="0" y="966"/>
                  <a:pt x="0" y="966"/>
                  <a:pt x="0" y="966"/>
                </a:cubicBezTo>
                <a:cubicBezTo>
                  <a:pt x="0" y="966"/>
                  <a:pt x="0" y="966"/>
                  <a:pt x="0" y="966"/>
                </a:cubicBezTo>
                <a:cubicBezTo>
                  <a:pt x="0" y="966"/>
                  <a:pt x="0" y="967"/>
                  <a:pt x="0" y="967"/>
                </a:cubicBezTo>
                <a:cubicBezTo>
                  <a:pt x="0" y="967"/>
                  <a:pt x="0" y="968"/>
                  <a:pt x="0" y="968"/>
                </a:cubicBezTo>
                <a:cubicBezTo>
                  <a:pt x="0" y="968"/>
                  <a:pt x="0" y="968"/>
                  <a:pt x="0" y="968"/>
                </a:cubicBezTo>
                <a:cubicBezTo>
                  <a:pt x="0" y="968"/>
                  <a:pt x="0" y="968"/>
                  <a:pt x="0" y="968"/>
                </a:cubicBezTo>
                <a:cubicBezTo>
                  <a:pt x="0" y="968"/>
                  <a:pt x="0" y="968"/>
                  <a:pt x="0" y="968"/>
                </a:cubicBezTo>
                <a:cubicBezTo>
                  <a:pt x="0" y="969"/>
                  <a:pt x="0" y="969"/>
                  <a:pt x="0" y="969"/>
                </a:cubicBezTo>
                <a:cubicBezTo>
                  <a:pt x="0" y="969"/>
                  <a:pt x="0" y="969"/>
                  <a:pt x="0" y="969"/>
                </a:cubicBezTo>
                <a:cubicBezTo>
                  <a:pt x="0" y="969"/>
                  <a:pt x="0" y="969"/>
                  <a:pt x="0" y="969"/>
                </a:cubicBezTo>
                <a:cubicBezTo>
                  <a:pt x="0" y="970"/>
                  <a:pt x="0" y="970"/>
                  <a:pt x="0" y="970"/>
                </a:cubicBezTo>
                <a:cubicBezTo>
                  <a:pt x="0" y="970"/>
                  <a:pt x="0" y="970"/>
                  <a:pt x="0" y="970"/>
                </a:cubicBezTo>
                <a:cubicBezTo>
                  <a:pt x="0" y="970"/>
                  <a:pt x="0" y="971"/>
                  <a:pt x="0" y="971"/>
                </a:cubicBezTo>
                <a:cubicBezTo>
                  <a:pt x="0" y="971"/>
                  <a:pt x="0" y="972"/>
                  <a:pt x="0" y="972"/>
                </a:cubicBezTo>
                <a:cubicBezTo>
                  <a:pt x="0" y="972"/>
                  <a:pt x="0" y="972"/>
                  <a:pt x="0" y="972"/>
                </a:cubicBezTo>
                <a:cubicBezTo>
                  <a:pt x="0" y="972"/>
                  <a:pt x="0" y="972"/>
                  <a:pt x="0" y="972"/>
                </a:cubicBezTo>
                <a:cubicBezTo>
                  <a:pt x="0" y="973"/>
                  <a:pt x="0" y="973"/>
                  <a:pt x="0" y="973"/>
                </a:cubicBezTo>
                <a:cubicBezTo>
                  <a:pt x="0" y="973"/>
                  <a:pt x="0" y="973"/>
                  <a:pt x="0" y="973"/>
                </a:cubicBezTo>
                <a:cubicBezTo>
                  <a:pt x="0" y="973"/>
                  <a:pt x="0" y="973"/>
                  <a:pt x="0" y="973"/>
                </a:cubicBezTo>
                <a:cubicBezTo>
                  <a:pt x="0" y="973"/>
                  <a:pt x="0" y="973"/>
                  <a:pt x="0" y="973"/>
                </a:cubicBezTo>
                <a:cubicBezTo>
                  <a:pt x="0" y="974"/>
                  <a:pt x="0" y="974"/>
                  <a:pt x="0" y="974"/>
                </a:cubicBezTo>
                <a:cubicBezTo>
                  <a:pt x="0" y="974"/>
                  <a:pt x="0" y="974"/>
                  <a:pt x="0" y="974"/>
                </a:cubicBezTo>
                <a:cubicBezTo>
                  <a:pt x="0" y="974"/>
                  <a:pt x="0" y="974"/>
                  <a:pt x="0" y="974"/>
                </a:cubicBezTo>
                <a:cubicBezTo>
                  <a:pt x="0" y="974"/>
                  <a:pt x="0" y="974"/>
                  <a:pt x="0" y="974"/>
                </a:cubicBezTo>
                <a:cubicBezTo>
                  <a:pt x="0" y="975"/>
                  <a:pt x="0" y="975"/>
                  <a:pt x="0" y="975"/>
                </a:cubicBezTo>
                <a:cubicBezTo>
                  <a:pt x="0" y="975"/>
                  <a:pt x="0" y="976"/>
                  <a:pt x="0" y="976"/>
                </a:cubicBezTo>
                <a:cubicBezTo>
                  <a:pt x="0" y="976"/>
                  <a:pt x="0" y="976"/>
                  <a:pt x="0" y="976"/>
                </a:cubicBezTo>
                <a:cubicBezTo>
                  <a:pt x="0" y="976"/>
                  <a:pt x="0" y="976"/>
                  <a:pt x="0" y="976"/>
                </a:cubicBezTo>
                <a:cubicBezTo>
                  <a:pt x="0" y="976"/>
                  <a:pt x="0" y="977"/>
                  <a:pt x="0" y="977"/>
                </a:cubicBezTo>
                <a:cubicBezTo>
                  <a:pt x="0" y="977"/>
                  <a:pt x="0" y="977"/>
                  <a:pt x="0" y="977"/>
                </a:cubicBezTo>
                <a:cubicBezTo>
                  <a:pt x="0" y="977"/>
                  <a:pt x="0" y="977"/>
                  <a:pt x="0" y="977"/>
                </a:cubicBezTo>
                <a:cubicBezTo>
                  <a:pt x="0" y="977"/>
                  <a:pt x="0" y="977"/>
                  <a:pt x="0" y="977"/>
                </a:cubicBezTo>
                <a:cubicBezTo>
                  <a:pt x="0" y="978"/>
                  <a:pt x="0" y="978"/>
                  <a:pt x="0" y="978"/>
                </a:cubicBezTo>
                <a:cubicBezTo>
                  <a:pt x="0" y="978"/>
                  <a:pt x="0" y="978"/>
                  <a:pt x="0" y="978"/>
                </a:cubicBezTo>
                <a:cubicBezTo>
                  <a:pt x="0" y="978"/>
                  <a:pt x="0" y="978"/>
                  <a:pt x="0" y="978"/>
                </a:cubicBezTo>
                <a:cubicBezTo>
                  <a:pt x="0" y="978"/>
                  <a:pt x="0" y="978"/>
                  <a:pt x="0" y="978"/>
                </a:cubicBezTo>
                <a:cubicBezTo>
                  <a:pt x="0" y="979"/>
                  <a:pt x="0" y="979"/>
                  <a:pt x="0" y="979"/>
                </a:cubicBezTo>
                <a:cubicBezTo>
                  <a:pt x="0" y="979"/>
                  <a:pt x="0" y="979"/>
                  <a:pt x="0" y="979"/>
                </a:cubicBezTo>
                <a:cubicBezTo>
                  <a:pt x="0" y="980"/>
                  <a:pt x="0" y="980"/>
                  <a:pt x="0" y="980"/>
                </a:cubicBezTo>
                <a:cubicBezTo>
                  <a:pt x="0" y="980"/>
                  <a:pt x="0" y="980"/>
                  <a:pt x="0" y="980"/>
                </a:cubicBezTo>
                <a:cubicBezTo>
                  <a:pt x="0" y="980"/>
                  <a:pt x="0" y="980"/>
                  <a:pt x="0" y="980"/>
                </a:cubicBezTo>
                <a:cubicBezTo>
                  <a:pt x="0" y="980"/>
                  <a:pt x="0" y="980"/>
                  <a:pt x="0" y="980"/>
                </a:cubicBezTo>
                <a:cubicBezTo>
                  <a:pt x="0" y="981"/>
                  <a:pt x="0" y="981"/>
                  <a:pt x="0" y="981"/>
                </a:cubicBezTo>
                <a:cubicBezTo>
                  <a:pt x="0" y="981"/>
                  <a:pt x="0" y="981"/>
                  <a:pt x="0" y="981"/>
                </a:cubicBezTo>
                <a:cubicBezTo>
                  <a:pt x="0" y="981"/>
                  <a:pt x="0" y="981"/>
                  <a:pt x="0" y="981"/>
                </a:cubicBezTo>
                <a:cubicBezTo>
                  <a:pt x="0" y="981"/>
                  <a:pt x="0" y="981"/>
                  <a:pt x="0" y="981"/>
                </a:cubicBezTo>
                <a:cubicBezTo>
                  <a:pt x="0" y="982"/>
                  <a:pt x="0" y="982"/>
                  <a:pt x="0" y="982"/>
                </a:cubicBezTo>
                <a:cubicBezTo>
                  <a:pt x="0" y="982"/>
                  <a:pt x="0" y="982"/>
                  <a:pt x="0" y="982"/>
                </a:cubicBezTo>
                <a:cubicBezTo>
                  <a:pt x="0" y="982"/>
                  <a:pt x="0" y="982"/>
                  <a:pt x="0" y="982"/>
                </a:cubicBezTo>
                <a:cubicBezTo>
                  <a:pt x="0" y="983"/>
                  <a:pt x="0" y="983"/>
                  <a:pt x="0" y="983"/>
                </a:cubicBezTo>
                <a:cubicBezTo>
                  <a:pt x="0" y="983"/>
                  <a:pt x="0" y="983"/>
                  <a:pt x="0" y="983"/>
                </a:cubicBezTo>
                <a:cubicBezTo>
                  <a:pt x="0" y="984"/>
                  <a:pt x="0" y="984"/>
                  <a:pt x="0" y="984"/>
                </a:cubicBezTo>
                <a:cubicBezTo>
                  <a:pt x="0" y="984"/>
                  <a:pt x="0" y="984"/>
                  <a:pt x="0" y="984"/>
                </a:cubicBezTo>
                <a:cubicBezTo>
                  <a:pt x="0" y="985"/>
                  <a:pt x="0" y="985"/>
                  <a:pt x="0" y="985"/>
                </a:cubicBezTo>
                <a:cubicBezTo>
                  <a:pt x="0" y="985"/>
                  <a:pt x="0" y="985"/>
                  <a:pt x="0" y="985"/>
                </a:cubicBezTo>
                <a:cubicBezTo>
                  <a:pt x="0" y="985"/>
                  <a:pt x="0" y="985"/>
                  <a:pt x="0" y="985"/>
                </a:cubicBezTo>
                <a:cubicBezTo>
                  <a:pt x="0" y="986"/>
                  <a:pt x="0" y="986"/>
                  <a:pt x="0" y="986"/>
                </a:cubicBezTo>
                <a:cubicBezTo>
                  <a:pt x="0" y="986"/>
                  <a:pt x="0" y="986"/>
                  <a:pt x="0" y="986"/>
                </a:cubicBezTo>
                <a:cubicBezTo>
                  <a:pt x="0" y="986"/>
                  <a:pt x="0" y="986"/>
                  <a:pt x="0" y="986"/>
                </a:cubicBezTo>
                <a:cubicBezTo>
                  <a:pt x="0" y="987"/>
                  <a:pt x="0" y="987"/>
                  <a:pt x="0" y="987"/>
                </a:cubicBezTo>
                <a:cubicBezTo>
                  <a:pt x="0" y="987"/>
                  <a:pt x="0" y="987"/>
                  <a:pt x="0" y="987"/>
                </a:cubicBezTo>
                <a:cubicBezTo>
                  <a:pt x="0" y="987"/>
                  <a:pt x="0" y="987"/>
                  <a:pt x="0" y="987"/>
                </a:cubicBezTo>
                <a:cubicBezTo>
                  <a:pt x="0" y="988"/>
                  <a:pt x="0" y="988"/>
                  <a:pt x="0" y="988"/>
                </a:cubicBezTo>
                <a:cubicBezTo>
                  <a:pt x="0" y="989"/>
                  <a:pt x="0" y="989"/>
                  <a:pt x="0" y="989"/>
                </a:cubicBezTo>
                <a:cubicBezTo>
                  <a:pt x="0" y="989"/>
                  <a:pt x="0" y="989"/>
                  <a:pt x="0" y="989"/>
                </a:cubicBezTo>
                <a:cubicBezTo>
                  <a:pt x="0" y="989"/>
                  <a:pt x="0" y="989"/>
                  <a:pt x="0" y="989"/>
                </a:cubicBezTo>
                <a:cubicBezTo>
                  <a:pt x="0" y="989"/>
                  <a:pt x="0" y="989"/>
                  <a:pt x="0" y="989"/>
                </a:cubicBezTo>
                <a:cubicBezTo>
                  <a:pt x="0" y="989"/>
                  <a:pt x="0" y="989"/>
                  <a:pt x="0" y="990"/>
                </a:cubicBezTo>
                <a:cubicBezTo>
                  <a:pt x="0" y="992"/>
                  <a:pt x="0" y="992"/>
                  <a:pt x="0" y="992"/>
                </a:cubicBezTo>
                <a:cubicBezTo>
                  <a:pt x="0" y="994"/>
                  <a:pt x="0" y="994"/>
                  <a:pt x="0" y="994"/>
                </a:cubicBezTo>
                <a:cubicBezTo>
                  <a:pt x="0" y="994"/>
                  <a:pt x="0" y="994"/>
                  <a:pt x="0" y="994"/>
                </a:cubicBezTo>
                <a:cubicBezTo>
                  <a:pt x="0" y="995"/>
                  <a:pt x="0" y="995"/>
                  <a:pt x="0" y="995"/>
                </a:cubicBezTo>
                <a:cubicBezTo>
                  <a:pt x="0" y="995"/>
                  <a:pt x="0" y="995"/>
                  <a:pt x="0" y="995"/>
                </a:cubicBezTo>
                <a:cubicBezTo>
                  <a:pt x="0" y="995"/>
                  <a:pt x="0" y="995"/>
                  <a:pt x="0" y="995"/>
                </a:cubicBezTo>
                <a:cubicBezTo>
                  <a:pt x="0" y="996"/>
                  <a:pt x="0" y="996"/>
                  <a:pt x="0" y="996"/>
                </a:cubicBezTo>
                <a:cubicBezTo>
                  <a:pt x="0" y="997"/>
                  <a:pt x="0" y="997"/>
                  <a:pt x="0" y="997"/>
                </a:cubicBezTo>
                <a:cubicBezTo>
                  <a:pt x="0" y="997"/>
                  <a:pt x="0" y="997"/>
                  <a:pt x="0" y="997"/>
                </a:cubicBezTo>
                <a:cubicBezTo>
                  <a:pt x="0" y="997"/>
                  <a:pt x="0" y="997"/>
                  <a:pt x="0" y="997"/>
                </a:cubicBezTo>
                <a:cubicBezTo>
                  <a:pt x="0" y="997"/>
                  <a:pt x="0" y="997"/>
                  <a:pt x="0" y="997"/>
                </a:cubicBezTo>
                <a:cubicBezTo>
                  <a:pt x="0" y="998"/>
                  <a:pt x="0" y="998"/>
                  <a:pt x="0" y="998"/>
                </a:cubicBezTo>
                <a:cubicBezTo>
                  <a:pt x="0" y="998"/>
                  <a:pt x="0" y="998"/>
                  <a:pt x="0" y="998"/>
                </a:cubicBezTo>
                <a:cubicBezTo>
                  <a:pt x="0" y="998"/>
                  <a:pt x="0" y="998"/>
                  <a:pt x="0" y="998"/>
                </a:cubicBezTo>
                <a:cubicBezTo>
                  <a:pt x="0" y="999"/>
                  <a:pt x="0" y="999"/>
                  <a:pt x="0" y="999"/>
                </a:cubicBezTo>
                <a:cubicBezTo>
                  <a:pt x="0" y="999"/>
                  <a:pt x="0" y="999"/>
                  <a:pt x="0" y="999"/>
                </a:cubicBezTo>
                <a:cubicBezTo>
                  <a:pt x="0" y="999"/>
                  <a:pt x="0" y="999"/>
                  <a:pt x="0" y="999"/>
                </a:cubicBezTo>
                <a:cubicBezTo>
                  <a:pt x="0" y="999"/>
                  <a:pt x="0" y="999"/>
                  <a:pt x="0" y="999"/>
                </a:cubicBezTo>
                <a:cubicBezTo>
                  <a:pt x="0" y="999"/>
                  <a:pt x="0" y="1000"/>
                  <a:pt x="0" y="1000"/>
                </a:cubicBezTo>
                <a:cubicBezTo>
                  <a:pt x="0" y="1000"/>
                  <a:pt x="0" y="1001"/>
                  <a:pt x="0" y="1001"/>
                </a:cubicBezTo>
                <a:cubicBezTo>
                  <a:pt x="0" y="1001"/>
                  <a:pt x="0" y="1001"/>
                  <a:pt x="0" y="1001"/>
                </a:cubicBezTo>
                <a:cubicBezTo>
                  <a:pt x="0" y="1001"/>
                  <a:pt x="0" y="1001"/>
                  <a:pt x="0" y="1001"/>
                </a:cubicBezTo>
                <a:cubicBezTo>
                  <a:pt x="0" y="1002"/>
                  <a:pt x="0" y="1002"/>
                  <a:pt x="0" y="1002"/>
                </a:cubicBezTo>
                <a:cubicBezTo>
                  <a:pt x="0" y="1002"/>
                  <a:pt x="0" y="1002"/>
                  <a:pt x="0" y="1002"/>
                </a:cubicBezTo>
                <a:cubicBezTo>
                  <a:pt x="0" y="1002"/>
                  <a:pt x="0" y="1002"/>
                  <a:pt x="0" y="1002"/>
                </a:cubicBezTo>
                <a:cubicBezTo>
                  <a:pt x="0" y="1002"/>
                  <a:pt x="0" y="1002"/>
                  <a:pt x="0" y="1002"/>
                </a:cubicBezTo>
                <a:cubicBezTo>
                  <a:pt x="0" y="1003"/>
                  <a:pt x="0" y="1003"/>
                  <a:pt x="0" y="1003"/>
                </a:cubicBezTo>
                <a:cubicBezTo>
                  <a:pt x="0" y="1003"/>
                  <a:pt x="0" y="1003"/>
                  <a:pt x="0" y="1003"/>
                </a:cubicBezTo>
                <a:cubicBezTo>
                  <a:pt x="0" y="1003"/>
                  <a:pt x="0" y="1003"/>
                  <a:pt x="0" y="1003"/>
                </a:cubicBezTo>
                <a:cubicBezTo>
                  <a:pt x="0" y="1003"/>
                  <a:pt x="0" y="1003"/>
                  <a:pt x="0" y="1003"/>
                </a:cubicBezTo>
                <a:cubicBezTo>
                  <a:pt x="0" y="1003"/>
                  <a:pt x="0" y="1004"/>
                  <a:pt x="0" y="1004"/>
                </a:cubicBezTo>
                <a:cubicBezTo>
                  <a:pt x="0" y="1004"/>
                  <a:pt x="0" y="1004"/>
                  <a:pt x="0" y="1004"/>
                </a:cubicBezTo>
                <a:cubicBezTo>
                  <a:pt x="0" y="1005"/>
                  <a:pt x="0" y="1005"/>
                  <a:pt x="0" y="1005"/>
                </a:cubicBezTo>
                <a:cubicBezTo>
                  <a:pt x="0" y="1005"/>
                  <a:pt x="0" y="1005"/>
                  <a:pt x="0" y="1005"/>
                </a:cubicBezTo>
                <a:cubicBezTo>
                  <a:pt x="0" y="1005"/>
                  <a:pt x="0" y="1005"/>
                  <a:pt x="0" y="1005"/>
                </a:cubicBezTo>
                <a:cubicBezTo>
                  <a:pt x="0" y="1005"/>
                  <a:pt x="0" y="1005"/>
                  <a:pt x="0" y="1005"/>
                </a:cubicBezTo>
                <a:cubicBezTo>
                  <a:pt x="0" y="1006"/>
                  <a:pt x="0" y="1006"/>
                  <a:pt x="0" y="1006"/>
                </a:cubicBezTo>
                <a:cubicBezTo>
                  <a:pt x="0" y="1006"/>
                  <a:pt x="0" y="1006"/>
                  <a:pt x="0" y="1006"/>
                </a:cubicBezTo>
                <a:cubicBezTo>
                  <a:pt x="0" y="1006"/>
                  <a:pt x="0" y="1006"/>
                  <a:pt x="0" y="1006"/>
                </a:cubicBezTo>
                <a:cubicBezTo>
                  <a:pt x="0" y="1006"/>
                  <a:pt x="0" y="1006"/>
                  <a:pt x="0" y="1006"/>
                </a:cubicBezTo>
                <a:cubicBezTo>
                  <a:pt x="0" y="1007"/>
                  <a:pt x="0" y="1007"/>
                  <a:pt x="0" y="1007"/>
                </a:cubicBezTo>
                <a:cubicBezTo>
                  <a:pt x="0" y="1007"/>
                  <a:pt x="0" y="1007"/>
                  <a:pt x="0" y="1007"/>
                </a:cubicBezTo>
                <a:cubicBezTo>
                  <a:pt x="0" y="1007"/>
                  <a:pt x="0" y="1007"/>
                  <a:pt x="0" y="1007"/>
                </a:cubicBezTo>
                <a:cubicBezTo>
                  <a:pt x="0" y="1007"/>
                  <a:pt x="0" y="1007"/>
                  <a:pt x="0" y="1007"/>
                </a:cubicBezTo>
                <a:cubicBezTo>
                  <a:pt x="0" y="1008"/>
                  <a:pt x="0" y="1008"/>
                  <a:pt x="0" y="1008"/>
                </a:cubicBezTo>
                <a:cubicBezTo>
                  <a:pt x="0" y="1009"/>
                  <a:pt x="0" y="1009"/>
                  <a:pt x="0" y="1009"/>
                </a:cubicBezTo>
                <a:cubicBezTo>
                  <a:pt x="0" y="1009"/>
                  <a:pt x="0" y="1009"/>
                  <a:pt x="0" y="1009"/>
                </a:cubicBezTo>
                <a:cubicBezTo>
                  <a:pt x="0" y="1009"/>
                  <a:pt x="0" y="1009"/>
                  <a:pt x="0" y="1009"/>
                </a:cubicBezTo>
                <a:cubicBezTo>
                  <a:pt x="0" y="1010"/>
                  <a:pt x="0" y="1010"/>
                  <a:pt x="0" y="1010"/>
                </a:cubicBezTo>
                <a:cubicBezTo>
                  <a:pt x="0" y="1010"/>
                  <a:pt x="0" y="1010"/>
                  <a:pt x="0" y="1010"/>
                </a:cubicBezTo>
                <a:cubicBezTo>
                  <a:pt x="0" y="1010"/>
                  <a:pt x="0" y="1010"/>
                  <a:pt x="0" y="1010"/>
                </a:cubicBezTo>
                <a:cubicBezTo>
                  <a:pt x="0" y="1010"/>
                  <a:pt x="0" y="1010"/>
                  <a:pt x="0" y="1010"/>
                </a:cubicBezTo>
                <a:cubicBezTo>
                  <a:pt x="0" y="1011"/>
                  <a:pt x="0" y="1011"/>
                  <a:pt x="0" y="1011"/>
                </a:cubicBezTo>
                <a:cubicBezTo>
                  <a:pt x="0" y="1011"/>
                  <a:pt x="0" y="1011"/>
                  <a:pt x="0" y="1011"/>
                </a:cubicBezTo>
                <a:cubicBezTo>
                  <a:pt x="0" y="1012"/>
                  <a:pt x="0" y="1012"/>
                  <a:pt x="0" y="1012"/>
                </a:cubicBezTo>
                <a:cubicBezTo>
                  <a:pt x="0" y="1013"/>
                  <a:pt x="0" y="1013"/>
                  <a:pt x="0" y="1013"/>
                </a:cubicBezTo>
                <a:cubicBezTo>
                  <a:pt x="0" y="1014"/>
                  <a:pt x="0" y="1014"/>
                  <a:pt x="0" y="1014"/>
                </a:cubicBezTo>
                <a:cubicBezTo>
                  <a:pt x="0" y="1014"/>
                  <a:pt x="0" y="1014"/>
                  <a:pt x="0" y="1014"/>
                </a:cubicBezTo>
                <a:cubicBezTo>
                  <a:pt x="0" y="1014"/>
                  <a:pt x="0" y="1014"/>
                  <a:pt x="0" y="1014"/>
                </a:cubicBezTo>
                <a:cubicBezTo>
                  <a:pt x="0" y="1015"/>
                  <a:pt x="0" y="1015"/>
                  <a:pt x="0" y="1015"/>
                </a:cubicBezTo>
                <a:cubicBezTo>
                  <a:pt x="0" y="1015"/>
                  <a:pt x="0" y="1015"/>
                  <a:pt x="0" y="1015"/>
                </a:cubicBezTo>
                <a:cubicBezTo>
                  <a:pt x="0" y="1015"/>
                  <a:pt x="0" y="1015"/>
                  <a:pt x="0" y="1015"/>
                </a:cubicBezTo>
                <a:cubicBezTo>
                  <a:pt x="0" y="1015"/>
                  <a:pt x="0" y="1015"/>
                  <a:pt x="0" y="1015"/>
                </a:cubicBezTo>
                <a:cubicBezTo>
                  <a:pt x="0" y="1016"/>
                  <a:pt x="0" y="1016"/>
                  <a:pt x="0" y="1016"/>
                </a:cubicBezTo>
                <a:cubicBezTo>
                  <a:pt x="0" y="1016"/>
                  <a:pt x="0" y="1016"/>
                  <a:pt x="0" y="1016"/>
                </a:cubicBezTo>
                <a:cubicBezTo>
                  <a:pt x="0" y="1016"/>
                  <a:pt x="0" y="1016"/>
                  <a:pt x="0" y="1016"/>
                </a:cubicBezTo>
                <a:cubicBezTo>
                  <a:pt x="0" y="1016"/>
                  <a:pt x="0" y="1016"/>
                  <a:pt x="0" y="1017"/>
                </a:cubicBezTo>
                <a:cubicBezTo>
                  <a:pt x="0" y="1017"/>
                  <a:pt x="0" y="1017"/>
                  <a:pt x="0" y="1018"/>
                </a:cubicBezTo>
                <a:cubicBezTo>
                  <a:pt x="0" y="1018"/>
                  <a:pt x="0" y="1018"/>
                  <a:pt x="0" y="1018"/>
                </a:cubicBezTo>
                <a:cubicBezTo>
                  <a:pt x="0" y="1018"/>
                  <a:pt x="0" y="1018"/>
                  <a:pt x="0" y="1018"/>
                </a:cubicBezTo>
                <a:cubicBezTo>
                  <a:pt x="0" y="1018"/>
                  <a:pt x="0" y="1018"/>
                  <a:pt x="0" y="1018"/>
                </a:cubicBezTo>
                <a:cubicBezTo>
                  <a:pt x="0" y="1019"/>
                  <a:pt x="0" y="1019"/>
                  <a:pt x="0" y="1019"/>
                </a:cubicBezTo>
                <a:cubicBezTo>
                  <a:pt x="0" y="1019"/>
                  <a:pt x="0" y="1019"/>
                  <a:pt x="0" y="1019"/>
                </a:cubicBezTo>
                <a:cubicBezTo>
                  <a:pt x="0" y="1019"/>
                  <a:pt x="0" y="1019"/>
                  <a:pt x="0" y="1019"/>
                </a:cubicBezTo>
                <a:cubicBezTo>
                  <a:pt x="0" y="1019"/>
                  <a:pt x="0" y="1019"/>
                  <a:pt x="0" y="1019"/>
                </a:cubicBezTo>
                <a:cubicBezTo>
                  <a:pt x="0" y="1019"/>
                  <a:pt x="0" y="1020"/>
                  <a:pt x="0" y="1020"/>
                </a:cubicBezTo>
                <a:cubicBezTo>
                  <a:pt x="0" y="1020"/>
                  <a:pt x="0" y="1020"/>
                  <a:pt x="0" y="1021"/>
                </a:cubicBezTo>
                <a:cubicBezTo>
                  <a:pt x="0" y="1021"/>
                  <a:pt x="0" y="1021"/>
                  <a:pt x="0" y="1022"/>
                </a:cubicBezTo>
                <a:cubicBezTo>
                  <a:pt x="0" y="1022"/>
                  <a:pt x="0" y="1022"/>
                  <a:pt x="0" y="1022"/>
                </a:cubicBezTo>
                <a:cubicBezTo>
                  <a:pt x="0" y="1022"/>
                  <a:pt x="0" y="1022"/>
                  <a:pt x="0" y="1022"/>
                </a:cubicBezTo>
                <a:cubicBezTo>
                  <a:pt x="0" y="1022"/>
                  <a:pt x="0" y="1022"/>
                  <a:pt x="0" y="1022"/>
                </a:cubicBezTo>
                <a:cubicBezTo>
                  <a:pt x="0" y="1022"/>
                  <a:pt x="0" y="1023"/>
                  <a:pt x="0" y="1023"/>
                </a:cubicBezTo>
                <a:cubicBezTo>
                  <a:pt x="0" y="1023"/>
                  <a:pt x="0" y="1023"/>
                  <a:pt x="0" y="1023"/>
                </a:cubicBezTo>
                <a:cubicBezTo>
                  <a:pt x="0" y="1023"/>
                  <a:pt x="0" y="1023"/>
                  <a:pt x="0" y="1023"/>
                </a:cubicBezTo>
                <a:cubicBezTo>
                  <a:pt x="0" y="1023"/>
                  <a:pt x="0" y="1024"/>
                  <a:pt x="0" y="1024"/>
                </a:cubicBezTo>
                <a:cubicBezTo>
                  <a:pt x="0" y="1025"/>
                  <a:pt x="0" y="1025"/>
                  <a:pt x="0" y="1026"/>
                </a:cubicBezTo>
                <a:cubicBezTo>
                  <a:pt x="0" y="1026"/>
                  <a:pt x="0" y="1026"/>
                  <a:pt x="0" y="1026"/>
                </a:cubicBezTo>
                <a:cubicBezTo>
                  <a:pt x="0" y="1027"/>
                  <a:pt x="0" y="1027"/>
                  <a:pt x="0" y="1027"/>
                </a:cubicBezTo>
                <a:cubicBezTo>
                  <a:pt x="0" y="1027"/>
                  <a:pt x="0" y="1027"/>
                  <a:pt x="0" y="1027"/>
                </a:cubicBezTo>
                <a:cubicBezTo>
                  <a:pt x="0" y="1027"/>
                  <a:pt x="0" y="1027"/>
                  <a:pt x="0" y="1027"/>
                </a:cubicBezTo>
                <a:cubicBezTo>
                  <a:pt x="0" y="1027"/>
                  <a:pt x="0" y="1028"/>
                  <a:pt x="0" y="1029"/>
                </a:cubicBezTo>
                <a:cubicBezTo>
                  <a:pt x="0" y="1029"/>
                  <a:pt x="0" y="1030"/>
                  <a:pt x="0" y="1030"/>
                </a:cubicBezTo>
                <a:cubicBezTo>
                  <a:pt x="5" y="1200"/>
                  <a:pt x="38" y="1362"/>
                  <a:pt x="95" y="1513"/>
                </a:cubicBezTo>
                <a:cubicBezTo>
                  <a:pt x="152" y="1664"/>
                  <a:pt x="233" y="1803"/>
                  <a:pt x="334" y="1925"/>
                </a:cubicBezTo>
                <a:cubicBezTo>
                  <a:pt x="387" y="1944"/>
                  <a:pt x="441" y="1958"/>
                  <a:pt x="497" y="1968"/>
                </a:cubicBezTo>
                <a:cubicBezTo>
                  <a:pt x="553" y="1978"/>
                  <a:pt x="611" y="1983"/>
                  <a:pt x="670" y="1983"/>
                </a:cubicBezTo>
                <a:cubicBezTo>
                  <a:pt x="736" y="1983"/>
                  <a:pt x="802" y="1976"/>
                  <a:pt x="868" y="1961"/>
                </a:cubicBezTo>
                <a:cubicBezTo>
                  <a:pt x="934" y="1947"/>
                  <a:pt x="1001" y="1926"/>
                  <a:pt x="1070" y="1900"/>
                </a:cubicBezTo>
                <a:cubicBezTo>
                  <a:pt x="895" y="1823"/>
                  <a:pt x="813" y="1661"/>
                  <a:pt x="708" y="1504"/>
                </a:cubicBezTo>
                <a:cubicBezTo>
                  <a:pt x="604" y="1346"/>
                  <a:pt x="591" y="1161"/>
                  <a:pt x="591" y="958"/>
                </a:cubicBezTo>
                <a:cubicBezTo>
                  <a:pt x="591" y="755"/>
                  <a:pt x="638" y="618"/>
                  <a:pt x="742" y="461"/>
                </a:cubicBezTo>
                <a:cubicBezTo>
                  <a:pt x="847" y="304"/>
                  <a:pt x="895" y="161"/>
                  <a:pt x="1070" y="84"/>
                </a:cubicBezTo>
                <a:cubicBezTo>
                  <a:pt x="1001" y="57"/>
                  <a:pt x="935" y="37"/>
                  <a:pt x="869" y="22"/>
                </a:cubicBezTo>
                <a:cubicBezTo>
                  <a:pt x="803" y="8"/>
                  <a:pt x="738" y="0"/>
                  <a:pt x="672" y="0"/>
                </a:cubicBezTo>
                <a:cubicBezTo>
                  <a:pt x="670" y="0"/>
                  <a:pt x="670" y="0"/>
                  <a:pt x="670" y="0"/>
                </a:cubicBezTo>
                <a:lnTo>
                  <a:pt x="668" y="0"/>
                </a:lnTo>
                <a:close/>
              </a:path>
            </a:pathLst>
          </a:custGeom>
          <a:blipFill dpi="0"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rot="0" vert="horz" wrap="square" lIns="0" tIns="0" rIns="0" bIns="0" anchor="t" anchorCtr="0" upright="1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30">
                <a:latin typeface="Arial" panose="020B0604020202020204" pitchFamily="34" charset="0"/>
              </a:defRPr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12" name="Frame 9">
            <a:extLst>
              <a:ext uri="{FF2B5EF4-FFF2-40B4-BE49-F238E27FC236}">
                <a16:creationId xmlns:a16="http://schemas.microsoft.com/office/drawing/2014/main" id="{268A075A-F306-33A0-DFA2-76F5046586A7}"/>
              </a:ext>
            </a:extLst>
          </p:cNvPr>
          <p:cNvSpPr>
            <a:spLocks noGrp="1" noSelect="1"/>
          </p:cNvSpPr>
          <p:nvPr>
            <p:ph type="body" idx="1002" hasCustomPrompt="1"/>
            <p:custDataLst>
              <p:custData r:id="rId3"/>
            </p:custDataLst>
          </p:nvPr>
        </p:nvSpPr>
        <p:spPr bwMode="gray">
          <a:xfrm>
            <a:off x="5938866" y="4247736"/>
            <a:ext cx="735654" cy="396182"/>
          </a:xfrm>
          <a:custGeom>
            <a:avLst/>
            <a:gdLst>
              <a:gd name="T0" fmla="*/ 1454 w 1868"/>
              <a:gd name="T1" fmla="*/ 64 h 1006"/>
              <a:gd name="T2" fmla="*/ 983 w 1868"/>
              <a:gd name="T3" fmla="*/ 299 h 1006"/>
              <a:gd name="T4" fmla="*/ 567 w 1868"/>
              <a:gd name="T5" fmla="*/ 523 h 1006"/>
              <a:gd name="T6" fmla="*/ 252 w 1868"/>
              <a:gd name="T7" fmla="*/ 655 h 1006"/>
              <a:gd name="T8" fmla="*/ 0 w 1868"/>
              <a:gd name="T9" fmla="*/ 923 h 1006"/>
              <a:gd name="T10" fmla="*/ 94 w 1868"/>
              <a:gd name="T11" fmla="*/ 958 h 1006"/>
              <a:gd name="T12" fmla="*/ 192 w 1868"/>
              <a:gd name="T13" fmla="*/ 985 h 1006"/>
              <a:gd name="T14" fmla="*/ 294 w 1868"/>
              <a:gd name="T15" fmla="*/ 1001 h 1006"/>
              <a:gd name="T16" fmla="*/ 399 w 1868"/>
              <a:gd name="T17" fmla="*/ 1006 h 1006"/>
              <a:gd name="T18" fmla="*/ 698 w 1868"/>
              <a:gd name="T19" fmla="*/ 958 h 1006"/>
              <a:gd name="T20" fmla="*/ 1016 w 1868"/>
              <a:gd name="T21" fmla="*/ 825 h 1006"/>
              <a:gd name="T22" fmla="*/ 1380 w 1868"/>
              <a:gd name="T23" fmla="*/ 631 h 1006"/>
              <a:gd name="T24" fmla="*/ 1818 w 1868"/>
              <a:gd name="T25" fmla="*/ 396 h 1006"/>
              <a:gd name="T26" fmla="*/ 1839 w 1868"/>
              <a:gd name="T27" fmla="*/ 304 h 1006"/>
              <a:gd name="T28" fmla="*/ 1855 w 1868"/>
              <a:gd name="T29" fmla="*/ 210 h 1006"/>
              <a:gd name="T30" fmla="*/ 1864 w 1868"/>
              <a:gd name="T31" fmla="*/ 114 h 1006"/>
              <a:gd name="T32" fmla="*/ 1868 w 1868"/>
              <a:gd name="T33" fmla="*/ 17 h 1006"/>
              <a:gd name="T34" fmla="*/ 1868 w 1868"/>
              <a:gd name="T35" fmla="*/ 16 h 1006"/>
              <a:gd name="T36" fmla="*/ 1868 w 1868"/>
              <a:gd name="T37" fmla="*/ 16 h 1006"/>
              <a:gd name="T38" fmla="*/ 1868 w 1868"/>
              <a:gd name="T39" fmla="*/ 16 h 1006"/>
              <a:gd name="T40" fmla="*/ 1868 w 1868"/>
              <a:gd name="T41" fmla="*/ 15 h 1006"/>
              <a:gd name="T42" fmla="*/ 1782 w 1868"/>
              <a:gd name="T43" fmla="*/ 48 h 1006"/>
              <a:gd name="T44" fmla="*/ 1662 w 1868"/>
              <a:gd name="T45" fmla="*/ 11 h 1006"/>
              <a:gd name="T46" fmla="*/ 1533 w 1868"/>
              <a:gd name="T47" fmla="*/ 30 h 1006"/>
              <a:gd name="T48" fmla="*/ 1454 w 1868"/>
              <a:gd name="T49" fmla="*/ 64 h 10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68" h="1006">
                <a:moveTo>
                  <a:pt x="1454" y="64"/>
                </a:moveTo>
                <a:cubicBezTo>
                  <a:pt x="1274" y="142"/>
                  <a:pt x="1132" y="223"/>
                  <a:pt x="983" y="299"/>
                </a:cubicBezTo>
                <a:cubicBezTo>
                  <a:pt x="835" y="375"/>
                  <a:pt x="690" y="455"/>
                  <a:pt x="567" y="523"/>
                </a:cubicBezTo>
                <a:cubicBezTo>
                  <a:pt x="443" y="591"/>
                  <a:pt x="358" y="600"/>
                  <a:pt x="252" y="655"/>
                </a:cubicBezTo>
                <a:cubicBezTo>
                  <a:pt x="146" y="710"/>
                  <a:pt x="94" y="886"/>
                  <a:pt x="0" y="923"/>
                </a:cubicBezTo>
                <a:cubicBezTo>
                  <a:pt x="30" y="936"/>
                  <a:pt x="62" y="948"/>
                  <a:pt x="94" y="958"/>
                </a:cubicBezTo>
                <a:cubicBezTo>
                  <a:pt x="126" y="969"/>
                  <a:pt x="158" y="978"/>
                  <a:pt x="192" y="985"/>
                </a:cubicBezTo>
                <a:cubicBezTo>
                  <a:pt x="225" y="992"/>
                  <a:pt x="259" y="997"/>
                  <a:pt x="294" y="1001"/>
                </a:cubicBezTo>
                <a:cubicBezTo>
                  <a:pt x="328" y="1004"/>
                  <a:pt x="363" y="1006"/>
                  <a:pt x="399" y="1006"/>
                </a:cubicBezTo>
                <a:cubicBezTo>
                  <a:pt x="498" y="1006"/>
                  <a:pt x="597" y="989"/>
                  <a:pt x="698" y="958"/>
                </a:cubicBezTo>
                <a:cubicBezTo>
                  <a:pt x="799" y="926"/>
                  <a:pt x="904" y="881"/>
                  <a:pt x="1016" y="825"/>
                </a:cubicBezTo>
                <a:cubicBezTo>
                  <a:pt x="1128" y="770"/>
                  <a:pt x="1248" y="704"/>
                  <a:pt x="1380" y="631"/>
                </a:cubicBezTo>
                <a:cubicBezTo>
                  <a:pt x="1512" y="558"/>
                  <a:pt x="1656" y="479"/>
                  <a:pt x="1818" y="396"/>
                </a:cubicBezTo>
                <a:cubicBezTo>
                  <a:pt x="1826" y="366"/>
                  <a:pt x="1833" y="335"/>
                  <a:pt x="1839" y="304"/>
                </a:cubicBezTo>
                <a:cubicBezTo>
                  <a:pt x="1845" y="273"/>
                  <a:pt x="1850" y="242"/>
                  <a:pt x="1855" y="210"/>
                </a:cubicBezTo>
                <a:cubicBezTo>
                  <a:pt x="1859" y="179"/>
                  <a:pt x="1862" y="147"/>
                  <a:pt x="1864" y="114"/>
                </a:cubicBezTo>
                <a:cubicBezTo>
                  <a:pt x="1866" y="82"/>
                  <a:pt x="1868" y="50"/>
                  <a:pt x="1868" y="17"/>
                </a:cubicBezTo>
                <a:cubicBezTo>
                  <a:pt x="1868" y="16"/>
                  <a:pt x="1868" y="16"/>
                  <a:pt x="1868" y="16"/>
                </a:cubicBezTo>
                <a:cubicBezTo>
                  <a:pt x="1868" y="16"/>
                  <a:pt x="1868" y="16"/>
                  <a:pt x="1868" y="16"/>
                </a:cubicBezTo>
                <a:cubicBezTo>
                  <a:pt x="1868" y="16"/>
                  <a:pt x="1868" y="16"/>
                  <a:pt x="1868" y="16"/>
                </a:cubicBezTo>
                <a:cubicBezTo>
                  <a:pt x="1868" y="15"/>
                  <a:pt x="1868" y="15"/>
                  <a:pt x="1868" y="15"/>
                </a:cubicBezTo>
                <a:cubicBezTo>
                  <a:pt x="1839" y="26"/>
                  <a:pt x="1810" y="37"/>
                  <a:pt x="1782" y="48"/>
                </a:cubicBezTo>
                <a:cubicBezTo>
                  <a:pt x="1754" y="59"/>
                  <a:pt x="1689" y="0"/>
                  <a:pt x="1662" y="11"/>
                </a:cubicBezTo>
                <a:cubicBezTo>
                  <a:pt x="1634" y="22"/>
                  <a:pt x="1559" y="19"/>
                  <a:pt x="1533" y="30"/>
                </a:cubicBezTo>
                <a:cubicBezTo>
                  <a:pt x="1506" y="41"/>
                  <a:pt x="1480" y="52"/>
                  <a:pt x="1454" y="64"/>
                </a:cubicBezTo>
                <a:close/>
              </a:path>
            </a:pathLst>
          </a:custGeom>
          <a:blipFill dpi="0"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rot="0" vert="horz" wrap="square" lIns="0" tIns="0" rIns="0" bIns="0" anchor="t" anchorCtr="0" upright="1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30">
                <a:latin typeface="Arial" panose="020B0604020202020204" pitchFamily="34" charset="0"/>
              </a:defRPr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13" name="Frame 10">
            <a:extLst>
              <a:ext uri="{FF2B5EF4-FFF2-40B4-BE49-F238E27FC236}">
                <a16:creationId xmlns:a16="http://schemas.microsoft.com/office/drawing/2014/main" id="{43A9B48E-71E8-86F4-3E26-8F4E296D974A}"/>
              </a:ext>
            </a:extLst>
          </p:cNvPr>
          <p:cNvSpPr>
            <a:spLocks noGrp="1" noSelect="1"/>
          </p:cNvSpPr>
          <p:nvPr>
            <p:ph type="body" idx="1003" hasCustomPrompt="1"/>
            <p:custDataLst>
              <p:custData r:id="rId4"/>
            </p:custDataLst>
          </p:nvPr>
        </p:nvSpPr>
        <p:spPr bwMode="gray">
          <a:xfrm>
            <a:off x="5938866" y="3862581"/>
            <a:ext cx="735654" cy="390668"/>
          </a:xfrm>
          <a:custGeom>
            <a:avLst/>
            <a:gdLst>
              <a:gd name="T0" fmla="*/ 397 w 1868"/>
              <a:gd name="T1" fmla="*/ 0 h 991"/>
              <a:gd name="T2" fmla="*/ 292 w 1868"/>
              <a:gd name="T3" fmla="*/ 6 h 991"/>
              <a:gd name="T4" fmla="*/ 191 w 1868"/>
              <a:gd name="T5" fmla="*/ 22 h 991"/>
              <a:gd name="T6" fmla="*/ 93 w 1868"/>
              <a:gd name="T7" fmla="*/ 48 h 991"/>
              <a:gd name="T8" fmla="*/ 0 w 1868"/>
              <a:gd name="T9" fmla="*/ 84 h 991"/>
              <a:gd name="T10" fmla="*/ 286 w 1868"/>
              <a:gd name="T11" fmla="*/ 386 h 991"/>
              <a:gd name="T12" fmla="*/ 729 w 1868"/>
              <a:gd name="T13" fmla="*/ 575 h 991"/>
              <a:gd name="T14" fmla="*/ 1230 w 1868"/>
              <a:gd name="T15" fmla="*/ 844 h 991"/>
              <a:gd name="T16" fmla="*/ 1868 w 1868"/>
              <a:gd name="T17" fmla="*/ 991 h 991"/>
              <a:gd name="T18" fmla="*/ 1868 w 1868"/>
              <a:gd name="T19" fmla="*/ 991 h 991"/>
              <a:gd name="T20" fmla="*/ 1868 w 1868"/>
              <a:gd name="T21" fmla="*/ 991 h 991"/>
              <a:gd name="T22" fmla="*/ 1868 w 1868"/>
              <a:gd name="T23" fmla="*/ 990 h 991"/>
              <a:gd name="T24" fmla="*/ 1868 w 1868"/>
              <a:gd name="T25" fmla="*/ 990 h 991"/>
              <a:gd name="T26" fmla="*/ 1864 w 1868"/>
              <a:gd name="T27" fmla="*/ 892 h 991"/>
              <a:gd name="T28" fmla="*/ 1855 w 1868"/>
              <a:gd name="T29" fmla="*/ 796 h 991"/>
              <a:gd name="T30" fmla="*/ 1839 w 1868"/>
              <a:gd name="T31" fmla="*/ 702 h 991"/>
              <a:gd name="T32" fmla="*/ 1818 w 1868"/>
              <a:gd name="T33" fmla="*/ 611 h 991"/>
              <a:gd name="T34" fmla="*/ 1380 w 1868"/>
              <a:gd name="T35" fmla="*/ 376 h 991"/>
              <a:gd name="T36" fmla="*/ 1017 w 1868"/>
              <a:gd name="T37" fmla="*/ 182 h 991"/>
              <a:gd name="T38" fmla="*/ 699 w 1868"/>
              <a:gd name="T39" fmla="*/ 49 h 991"/>
              <a:gd name="T40" fmla="*/ 400 w 1868"/>
              <a:gd name="T41" fmla="*/ 0 h 991"/>
              <a:gd name="T42" fmla="*/ 399 w 1868"/>
              <a:gd name="T43" fmla="*/ 0 h 991"/>
              <a:gd name="T44" fmla="*/ 399 w 1868"/>
              <a:gd name="T45" fmla="*/ 0 h 991"/>
              <a:gd name="T46" fmla="*/ 398 w 1868"/>
              <a:gd name="T47" fmla="*/ 0 h 991"/>
              <a:gd name="T48" fmla="*/ 397 w 1868"/>
              <a:gd name="T49" fmla="*/ 0 h 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68" h="991">
                <a:moveTo>
                  <a:pt x="397" y="0"/>
                </a:moveTo>
                <a:cubicBezTo>
                  <a:pt x="361" y="0"/>
                  <a:pt x="327" y="2"/>
                  <a:pt x="292" y="6"/>
                </a:cubicBezTo>
                <a:cubicBezTo>
                  <a:pt x="258" y="10"/>
                  <a:pt x="224" y="15"/>
                  <a:pt x="191" y="22"/>
                </a:cubicBezTo>
                <a:cubicBezTo>
                  <a:pt x="158" y="29"/>
                  <a:pt x="125" y="38"/>
                  <a:pt x="93" y="48"/>
                </a:cubicBezTo>
                <a:cubicBezTo>
                  <a:pt x="61" y="59"/>
                  <a:pt x="30" y="71"/>
                  <a:pt x="0" y="84"/>
                </a:cubicBezTo>
                <a:cubicBezTo>
                  <a:pt x="108" y="126"/>
                  <a:pt x="163" y="320"/>
                  <a:pt x="286" y="386"/>
                </a:cubicBezTo>
                <a:cubicBezTo>
                  <a:pt x="409" y="451"/>
                  <a:pt x="581" y="494"/>
                  <a:pt x="729" y="575"/>
                </a:cubicBezTo>
                <a:cubicBezTo>
                  <a:pt x="878" y="656"/>
                  <a:pt x="1045" y="755"/>
                  <a:pt x="1230" y="844"/>
                </a:cubicBezTo>
                <a:cubicBezTo>
                  <a:pt x="1414" y="933"/>
                  <a:pt x="1637" y="903"/>
                  <a:pt x="1868" y="991"/>
                </a:cubicBezTo>
                <a:cubicBezTo>
                  <a:pt x="1868" y="991"/>
                  <a:pt x="1868" y="991"/>
                  <a:pt x="1868" y="991"/>
                </a:cubicBezTo>
                <a:cubicBezTo>
                  <a:pt x="1868" y="991"/>
                  <a:pt x="1868" y="991"/>
                  <a:pt x="1868" y="991"/>
                </a:cubicBezTo>
                <a:cubicBezTo>
                  <a:pt x="1868" y="990"/>
                  <a:pt x="1868" y="990"/>
                  <a:pt x="1868" y="990"/>
                </a:cubicBezTo>
                <a:cubicBezTo>
                  <a:pt x="1868" y="990"/>
                  <a:pt x="1868" y="990"/>
                  <a:pt x="1868" y="990"/>
                </a:cubicBezTo>
                <a:cubicBezTo>
                  <a:pt x="1868" y="957"/>
                  <a:pt x="1866" y="924"/>
                  <a:pt x="1864" y="892"/>
                </a:cubicBezTo>
                <a:cubicBezTo>
                  <a:pt x="1862" y="860"/>
                  <a:pt x="1859" y="828"/>
                  <a:pt x="1855" y="796"/>
                </a:cubicBezTo>
                <a:cubicBezTo>
                  <a:pt x="1850" y="765"/>
                  <a:pt x="1845" y="733"/>
                  <a:pt x="1839" y="702"/>
                </a:cubicBezTo>
                <a:cubicBezTo>
                  <a:pt x="1833" y="671"/>
                  <a:pt x="1826" y="641"/>
                  <a:pt x="1818" y="611"/>
                </a:cubicBezTo>
                <a:cubicBezTo>
                  <a:pt x="1657" y="528"/>
                  <a:pt x="1512" y="448"/>
                  <a:pt x="1380" y="376"/>
                </a:cubicBezTo>
                <a:cubicBezTo>
                  <a:pt x="1248" y="303"/>
                  <a:pt x="1129" y="237"/>
                  <a:pt x="1017" y="182"/>
                </a:cubicBezTo>
                <a:cubicBezTo>
                  <a:pt x="905" y="126"/>
                  <a:pt x="800" y="81"/>
                  <a:pt x="699" y="49"/>
                </a:cubicBezTo>
                <a:cubicBezTo>
                  <a:pt x="598" y="18"/>
                  <a:pt x="500" y="0"/>
                  <a:pt x="400" y="0"/>
                </a:cubicBezTo>
                <a:cubicBezTo>
                  <a:pt x="399" y="0"/>
                  <a:pt x="399" y="0"/>
                  <a:pt x="399" y="0"/>
                </a:cubicBezTo>
                <a:cubicBezTo>
                  <a:pt x="399" y="0"/>
                  <a:pt x="399" y="0"/>
                  <a:pt x="399" y="0"/>
                </a:cubicBezTo>
                <a:cubicBezTo>
                  <a:pt x="398" y="0"/>
                  <a:pt x="398" y="0"/>
                  <a:pt x="398" y="0"/>
                </a:cubicBezTo>
                <a:lnTo>
                  <a:pt x="397" y="0"/>
                </a:lnTo>
                <a:close/>
              </a:path>
            </a:pathLst>
          </a:custGeom>
          <a:blipFill dpi="0"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rot="0" vert="horz" wrap="square" lIns="0" tIns="0" rIns="0" bIns="0" anchor="t" anchorCtr="0" upright="1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30">
                <a:latin typeface="Arial" panose="020B0604020202020204" pitchFamily="34" charset="0"/>
              </a:defRPr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14" name="Frame 11">
            <a:extLst>
              <a:ext uri="{FF2B5EF4-FFF2-40B4-BE49-F238E27FC236}">
                <a16:creationId xmlns:a16="http://schemas.microsoft.com/office/drawing/2014/main" id="{740F5BAD-7FD6-CACA-BEAC-0B82E1E0AF24}"/>
              </a:ext>
            </a:extLst>
          </p:cNvPr>
          <p:cNvSpPr>
            <a:spLocks noGrp="1" noSelect="1"/>
          </p:cNvSpPr>
          <p:nvPr>
            <p:ph type="body" idx="1004" hasCustomPrompt="1"/>
            <p:custDataLst>
              <p:custData r:id="rId5"/>
            </p:custDataLst>
          </p:nvPr>
        </p:nvSpPr>
        <p:spPr bwMode="gray">
          <a:xfrm>
            <a:off x="5705725" y="3895662"/>
            <a:ext cx="968795" cy="715175"/>
          </a:xfrm>
          <a:custGeom>
            <a:avLst/>
            <a:gdLst>
              <a:gd name="T0" fmla="*/ 593 w 2461"/>
              <a:gd name="T1" fmla="*/ 0 h 1816"/>
              <a:gd name="T2" fmla="*/ 0 w 2461"/>
              <a:gd name="T3" fmla="*/ 908 h 1816"/>
              <a:gd name="T4" fmla="*/ 593 w 2461"/>
              <a:gd name="T5" fmla="*/ 1816 h 1816"/>
              <a:gd name="T6" fmla="*/ 2133 w 2461"/>
              <a:gd name="T7" fmla="*/ 1042 h 1816"/>
              <a:gd name="T8" fmla="*/ 2461 w 2461"/>
              <a:gd name="T9" fmla="*/ 908 h 1816"/>
              <a:gd name="T10" fmla="*/ 2461 w 2461"/>
              <a:gd name="T11" fmla="*/ 907 h 1816"/>
              <a:gd name="T12" fmla="*/ 593 w 2461"/>
              <a:gd name="T13" fmla="*/ 0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61" h="1816">
                <a:moveTo>
                  <a:pt x="593" y="0"/>
                </a:moveTo>
                <a:cubicBezTo>
                  <a:pt x="244" y="153"/>
                  <a:pt x="0" y="502"/>
                  <a:pt x="0" y="908"/>
                </a:cubicBezTo>
                <a:cubicBezTo>
                  <a:pt x="0" y="1313"/>
                  <a:pt x="244" y="1662"/>
                  <a:pt x="593" y="1816"/>
                </a:cubicBezTo>
                <a:cubicBezTo>
                  <a:pt x="971" y="1670"/>
                  <a:pt x="1410" y="1355"/>
                  <a:pt x="2133" y="1042"/>
                </a:cubicBezTo>
                <a:cubicBezTo>
                  <a:pt x="2236" y="997"/>
                  <a:pt x="2345" y="952"/>
                  <a:pt x="2461" y="908"/>
                </a:cubicBezTo>
                <a:cubicBezTo>
                  <a:pt x="2461" y="907"/>
                  <a:pt x="2461" y="907"/>
                  <a:pt x="2461" y="907"/>
                </a:cubicBezTo>
                <a:cubicBezTo>
                  <a:pt x="1537" y="554"/>
                  <a:pt x="1025" y="166"/>
                  <a:pt x="593" y="0"/>
                </a:cubicBezTo>
                <a:close/>
              </a:path>
            </a:pathLst>
          </a:custGeom>
          <a:blipFill dpi="0"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rot="0" vert="horz" wrap="square" lIns="0" tIns="0" rIns="0" bIns="0" anchor="t" anchorCtr="0" upright="1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30">
                <a:latin typeface="Arial" panose="020B0604020202020204" pitchFamily="34" charset="0"/>
              </a:defRPr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2" name="***Title 12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2147393" y="5266944"/>
            <a:ext cx="7920000" cy="1220322"/>
          </a:xfrm>
        </p:spPr>
        <p:txBody>
          <a:bodyPr/>
          <a:lstStyle>
            <a:lvl1pPr algn="ctr"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dirty="0"/>
              <a:t>[Sluitzin, b.v. Bedankt voor uw aandacht]</a:t>
            </a:r>
          </a:p>
        </p:txBody>
      </p:sp>
    </p:spTree>
    <p:extLst>
      <p:ext uri="{BB962C8B-B14F-4D97-AF65-F5344CB8AC3E}">
        <p14:creationId xmlns:p14="http://schemas.microsoft.com/office/powerpoint/2010/main" val="402516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wipe/>
      </p:transition>
    </mc:Choice>
    <mc:Fallback xmlns="">
      <p:transition spd="slow" advClick="0" advTm="10000">
        <p:wip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[Sluiting hoge balk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auwe balk 1">
            <a:extLst>
              <a:ext uri="{FF2B5EF4-FFF2-40B4-BE49-F238E27FC236}">
                <a16:creationId xmlns:a16="http://schemas.microsoft.com/office/drawing/2014/main" id="{C174CEDF-4785-BE1C-633E-45CDF93C1BE1}"/>
              </a:ext>
            </a:extLst>
          </p:cNvPr>
          <p:cNvPicPr>
            <a:picLocks noSelect="1"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0" y="1714"/>
            <a:ext cx="12192000" cy="6854572"/>
          </a:xfrm>
          <a:prstGeom prst="rect">
            <a:avLst/>
          </a:prstGeom>
          <a:gradFill>
            <a:gsLst>
              <a:gs pos="100000">
                <a:srgbClr val="FFFFFF">
                  <a:alpha val="10000"/>
                </a:srgbClr>
              </a:gs>
              <a:gs pos="1316">
                <a:srgbClr val="FFFFFF">
                  <a:alpha val="25000"/>
                </a:srgbClr>
              </a:gs>
              <a:gs pos="80000">
                <a:srgbClr val="FFFFFF">
                  <a:alpha val="25000"/>
                </a:srgbClr>
              </a:gs>
            </a:gsLst>
            <a:lin ang="13800000" scaled="0"/>
          </a:gradFill>
        </p:spPr>
      </p:pic>
      <p:sp>
        <p:nvSpPr>
          <p:cNvPr id="5" name="Gele balk 2">
            <a:extLst>
              <a:ext uri="{FF2B5EF4-FFF2-40B4-BE49-F238E27FC236}">
                <a16:creationId xmlns:a16="http://schemas.microsoft.com/office/drawing/2014/main" id="{92D0C5FE-13F2-8AAD-F9A9-09D2BABF3C27}"/>
              </a:ext>
            </a:extLst>
          </p:cNvPr>
          <p:cNvSpPr>
            <a:spLocks noSelect="1" noChangeAspect="1"/>
          </p:cNvSpPr>
          <p:nvPr userDrawn="1"/>
        </p:nvSpPr>
        <p:spPr bwMode="gray">
          <a:xfrm>
            <a:off x="0" y="6799262"/>
            <a:ext cx="12196800" cy="55686"/>
          </a:xfrm>
          <a:custGeom>
            <a:avLst/>
            <a:gdLst>
              <a:gd name="T0" fmla="*/ 7666 w 7666"/>
              <a:gd name="T1" fmla="*/ 1 h 35"/>
              <a:gd name="T2" fmla="*/ 0 w 7666"/>
              <a:gd name="T3" fmla="*/ 0 h 35"/>
              <a:gd name="T4" fmla="*/ 0 w 7666"/>
              <a:gd name="T5" fmla="*/ 35 h 35"/>
              <a:gd name="T6" fmla="*/ 7666 w 7666"/>
              <a:gd name="T7" fmla="*/ 35 h 35"/>
              <a:gd name="T8" fmla="*/ 7666 w 7666"/>
              <a:gd name="T9" fmla="*/ 1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66" h="35">
                <a:moveTo>
                  <a:pt x="7666" y="1"/>
                </a:moveTo>
                <a:lnTo>
                  <a:pt x="0" y="0"/>
                </a:lnTo>
                <a:lnTo>
                  <a:pt x="0" y="35"/>
                </a:lnTo>
                <a:lnTo>
                  <a:pt x="7666" y="35"/>
                </a:lnTo>
                <a:lnTo>
                  <a:pt x="7666" y="1"/>
                </a:lnTo>
                <a:close/>
              </a:path>
            </a:pathLst>
          </a:custGeom>
          <a:solidFill>
            <a:srgbClr val="FEBD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6" name="Witte boog 3">
            <a:extLst>
              <a:ext uri="{FF2B5EF4-FFF2-40B4-BE49-F238E27FC236}">
                <a16:creationId xmlns:a16="http://schemas.microsoft.com/office/drawing/2014/main" id="{D7693E0D-34F2-F27E-AF27-6E26210CD7F7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0" y="-33659"/>
            <a:ext cx="12192000" cy="5275420"/>
          </a:xfrm>
          <a:custGeom>
            <a:avLst/>
            <a:gdLst>
              <a:gd name="connsiteX0" fmla="*/ 0 w 12192000"/>
              <a:gd name="connsiteY0" fmla="*/ 0 h 5275420"/>
              <a:gd name="connsiteX1" fmla="*/ 12192000 w 12192000"/>
              <a:gd name="connsiteY1" fmla="*/ 0 h 5275420"/>
              <a:gd name="connsiteX2" fmla="*/ 12192000 w 12192000"/>
              <a:gd name="connsiteY2" fmla="*/ 20934 h 5275420"/>
              <a:gd name="connsiteX3" fmla="*/ 12192000 w 12192000"/>
              <a:gd name="connsiteY3" fmla="*/ 3895248 h 5275420"/>
              <a:gd name="connsiteX4" fmla="*/ 6096000 w 12192000"/>
              <a:gd name="connsiteY4" fmla="*/ 5275420 h 5275420"/>
              <a:gd name="connsiteX5" fmla="*/ 0 w 12192000"/>
              <a:gd name="connsiteY5" fmla="*/ 3895248 h 5275420"/>
              <a:gd name="connsiteX6" fmla="*/ 0 w 12192000"/>
              <a:gd name="connsiteY6" fmla="*/ 248228 h 527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275420">
                <a:moveTo>
                  <a:pt x="0" y="0"/>
                </a:moveTo>
                <a:lnTo>
                  <a:pt x="12192000" y="0"/>
                </a:lnTo>
                <a:lnTo>
                  <a:pt x="12192000" y="20934"/>
                </a:lnTo>
                <a:cubicBezTo>
                  <a:pt x="12192000" y="722704"/>
                  <a:pt x="12192000" y="1904632"/>
                  <a:pt x="12192000" y="3895248"/>
                </a:cubicBezTo>
                <a:cubicBezTo>
                  <a:pt x="10554188" y="4755673"/>
                  <a:pt x="8424302" y="5275420"/>
                  <a:pt x="6096000" y="5275420"/>
                </a:cubicBezTo>
                <a:cubicBezTo>
                  <a:pt x="3767698" y="5275420"/>
                  <a:pt x="1638130" y="4755673"/>
                  <a:pt x="0" y="3895248"/>
                </a:cubicBezTo>
                <a:cubicBezTo>
                  <a:pt x="0" y="3895248"/>
                  <a:pt x="0" y="3895248"/>
                  <a:pt x="0" y="2482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  <p:grpSp>
        <p:nvGrpSpPr>
          <p:cNvPr id="7" name="Logo 4">
            <a:extLst>
              <a:ext uri="{FF2B5EF4-FFF2-40B4-BE49-F238E27FC236}">
                <a16:creationId xmlns:a16="http://schemas.microsoft.com/office/drawing/2014/main" id="{0A124D21-9037-1DB0-EB8E-B1DB033BD6DA}"/>
              </a:ext>
            </a:extLst>
          </p:cNvPr>
          <p:cNvGrpSpPr>
            <a:grpSpLocks noSelect="1"/>
          </p:cNvGrpSpPr>
          <p:nvPr userDrawn="1"/>
        </p:nvGrpSpPr>
        <p:grpSpPr bwMode="gray">
          <a:xfrm>
            <a:off x="5517480" y="3675123"/>
            <a:ext cx="1157040" cy="1157040"/>
            <a:chOff x="3312795" y="205560"/>
            <a:chExt cx="932815" cy="932815"/>
          </a:xfrm>
        </p:grpSpPr>
        <p:sp>
          <p:nvSpPr>
            <p:cNvPr id="8" name="Freeform 153">
              <a:extLst>
                <a:ext uri="{FF2B5EF4-FFF2-40B4-BE49-F238E27FC236}">
                  <a16:creationId xmlns:a16="http://schemas.microsoft.com/office/drawing/2014/main" id="{C255A03D-79FC-5904-F5AB-C77A3B053AC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312795" y="205560"/>
              <a:ext cx="932815" cy="932815"/>
            </a:xfrm>
            <a:custGeom>
              <a:avLst/>
              <a:gdLst>
                <a:gd name="T0" fmla="*/ 2926 w 2938"/>
                <a:gd name="T1" fmla="*/ 1282 h 2938"/>
                <a:gd name="T2" fmla="*/ 2888 w 2938"/>
                <a:gd name="T3" fmla="*/ 1088 h 2938"/>
                <a:gd name="T4" fmla="*/ 276 w 2938"/>
                <a:gd name="T5" fmla="*/ 612 h 2938"/>
                <a:gd name="T6" fmla="*/ 217 w 2938"/>
                <a:gd name="T7" fmla="*/ 700 h 2938"/>
                <a:gd name="T8" fmla="*/ 157 w 2938"/>
                <a:gd name="T9" fmla="*/ 807 h 2938"/>
                <a:gd name="T10" fmla="*/ 81 w 2938"/>
                <a:gd name="T11" fmla="*/ 988 h 2938"/>
                <a:gd name="T12" fmla="*/ 25 w 2938"/>
                <a:gd name="T13" fmla="*/ 1197 h 2938"/>
                <a:gd name="T14" fmla="*/ 4 w 2938"/>
                <a:gd name="T15" fmla="*/ 1363 h 2938"/>
                <a:gd name="T16" fmla="*/ 1 w 2938"/>
                <a:gd name="T17" fmla="*/ 1412 h 2938"/>
                <a:gd name="T18" fmla="*/ 1 w 2938"/>
                <a:gd name="T19" fmla="*/ 1417 h 2938"/>
                <a:gd name="T20" fmla="*/ 1 w 2938"/>
                <a:gd name="T21" fmla="*/ 1421 h 2938"/>
                <a:gd name="T22" fmla="*/ 0 w 2938"/>
                <a:gd name="T23" fmla="*/ 1424 h 2938"/>
                <a:gd name="T24" fmla="*/ 0 w 2938"/>
                <a:gd name="T25" fmla="*/ 1434 h 2938"/>
                <a:gd name="T26" fmla="*/ 0 w 2938"/>
                <a:gd name="T27" fmla="*/ 1439 h 2938"/>
                <a:gd name="T28" fmla="*/ 0 w 2938"/>
                <a:gd name="T29" fmla="*/ 1442 h 2938"/>
                <a:gd name="T30" fmla="*/ 0 w 2938"/>
                <a:gd name="T31" fmla="*/ 1446 h 2938"/>
                <a:gd name="T32" fmla="*/ 0 w 2938"/>
                <a:gd name="T33" fmla="*/ 1449 h 2938"/>
                <a:gd name="T34" fmla="*/ 0 w 2938"/>
                <a:gd name="T35" fmla="*/ 1453 h 2938"/>
                <a:gd name="T36" fmla="*/ 0 w 2938"/>
                <a:gd name="T37" fmla="*/ 1455 h 2938"/>
                <a:gd name="T38" fmla="*/ 0 w 2938"/>
                <a:gd name="T39" fmla="*/ 1457 h 2938"/>
                <a:gd name="T40" fmla="*/ 0 w 2938"/>
                <a:gd name="T41" fmla="*/ 1460 h 2938"/>
                <a:gd name="T42" fmla="*/ 0 w 2938"/>
                <a:gd name="T43" fmla="*/ 1461 h 2938"/>
                <a:gd name="T44" fmla="*/ 0 w 2938"/>
                <a:gd name="T45" fmla="*/ 1463 h 2938"/>
                <a:gd name="T46" fmla="*/ 0 w 2938"/>
                <a:gd name="T47" fmla="*/ 1467 h 2938"/>
                <a:gd name="T48" fmla="*/ 0 w 2938"/>
                <a:gd name="T49" fmla="*/ 1474 h 2938"/>
                <a:gd name="T50" fmla="*/ 0 w 2938"/>
                <a:gd name="T51" fmla="*/ 1476 h 2938"/>
                <a:gd name="T52" fmla="*/ 0 w 2938"/>
                <a:gd name="T53" fmla="*/ 1480 h 2938"/>
                <a:gd name="T54" fmla="*/ 0 w 2938"/>
                <a:gd name="T55" fmla="*/ 1481 h 2938"/>
                <a:gd name="T56" fmla="*/ 0 w 2938"/>
                <a:gd name="T57" fmla="*/ 1484 h 2938"/>
                <a:gd name="T58" fmla="*/ 0 w 2938"/>
                <a:gd name="T59" fmla="*/ 1487 h 2938"/>
                <a:gd name="T60" fmla="*/ 0 w 2938"/>
                <a:gd name="T61" fmla="*/ 1492 h 2938"/>
                <a:gd name="T62" fmla="*/ 0 w 2938"/>
                <a:gd name="T63" fmla="*/ 1495 h 2938"/>
                <a:gd name="T64" fmla="*/ 0 w 2938"/>
                <a:gd name="T65" fmla="*/ 1499 h 2938"/>
                <a:gd name="T66" fmla="*/ 0 w 2938"/>
                <a:gd name="T67" fmla="*/ 1500 h 2938"/>
                <a:gd name="T68" fmla="*/ 0 w 2938"/>
                <a:gd name="T69" fmla="*/ 1507 h 2938"/>
                <a:gd name="T70" fmla="*/ 0 w 2938"/>
                <a:gd name="T71" fmla="*/ 1515 h 2938"/>
                <a:gd name="T72" fmla="*/ 1 w 2938"/>
                <a:gd name="T73" fmla="*/ 1523 h 2938"/>
                <a:gd name="T74" fmla="*/ 4 w 2938"/>
                <a:gd name="T75" fmla="*/ 1578 h 2938"/>
                <a:gd name="T76" fmla="*/ 14 w 2938"/>
                <a:gd name="T77" fmla="*/ 1673 h 2938"/>
                <a:gd name="T78" fmla="*/ 24 w 2938"/>
                <a:gd name="T79" fmla="*/ 1735 h 2938"/>
                <a:gd name="T80" fmla="*/ 41 w 2938"/>
                <a:gd name="T81" fmla="*/ 1817 h 2938"/>
                <a:gd name="T82" fmla="*/ 94 w 2938"/>
                <a:gd name="T83" fmla="*/ 1988 h 2938"/>
                <a:gd name="T84" fmla="*/ 125 w 2938"/>
                <a:gd name="T85" fmla="*/ 2063 h 2938"/>
                <a:gd name="T86" fmla="*/ 178 w 2938"/>
                <a:gd name="T87" fmla="*/ 2170 h 2938"/>
                <a:gd name="T88" fmla="*/ 224 w 2938"/>
                <a:gd name="T89" fmla="*/ 2250 h 2938"/>
                <a:gd name="T90" fmla="*/ 256 w 2938"/>
                <a:gd name="T91" fmla="*/ 2298 h 2938"/>
                <a:gd name="T92" fmla="*/ 306 w 2938"/>
                <a:gd name="T93" fmla="*/ 2366 h 2938"/>
                <a:gd name="T94" fmla="*/ 2888 w 2938"/>
                <a:gd name="T95" fmla="*/ 1850 h 2938"/>
                <a:gd name="T96" fmla="*/ 2913 w 2938"/>
                <a:gd name="T97" fmla="*/ 1738 h 2938"/>
                <a:gd name="T98" fmla="*/ 2928 w 2938"/>
                <a:gd name="T99" fmla="*/ 1639 h 2938"/>
                <a:gd name="T100" fmla="*/ 2929 w 2938"/>
                <a:gd name="T101" fmla="*/ 1630 h 2938"/>
                <a:gd name="T102" fmla="*/ 2932 w 2938"/>
                <a:gd name="T103" fmla="*/ 1591 h 2938"/>
                <a:gd name="T104" fmla="*/ 2938 w 2938"/>
                <a:gd name="T105" fmla="*/ 1468 h 2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38" h="2938">
                  <a:moveTo>
                    <a:pt x="2934" y="1370"/>
                  </a:moveTo>
                  <a:cubicBezTo>
                    <a:pt x="2934" y="1369"/>
                    <a:pt x="2934" y="1369"/>
                    <a:pt x="2934" y="1368"/>
                  </a:cubicBezTo>
                  <a:cubicBezTo>
                    <a:pt x="2934" y="1368"/>
                    <a:pt x="2934" y="1368"/>
                    <a:pt x="2934" y="1368"/>
                  </a:cubicBezTo>
                  <a:cubicBezTo>
                    <a:pt x="2934" y="1368"/>
                    <a:pt x="2934" y="1367"/>
                    <a:pt x="2934" y="1367"/>
                  </a:cubicBezTo>
                  <a:cubicBezTo>
                    <a:pt x="2932" y="1338"/>
                    <a:pt x="2929" y="1310"/>
                    <a:pt x="2926" y="1282"/>
                  </a:cubicBezTo>
                  <a:cubicBezTo>
                    <a:pt x="2925" y="1274"/>
                    <a:pt x="2923" y="1267"/>
                    <a:pt x="2922" y="1259"/>
                  </a:cubicBezTo>
                  <a:cubicBezTo>
                    <a:pt x="2919" y="1237"/>
                    <a:pt x="2916" y="1215"/>
                    <a:pt x="2911" y="1193"/>
                  </a:cubicBezTo>
                  <a:cubicBezTo>
                    <a:pt x="2910" y="1186"/>
                    <a:pt x="2909" y="1179"/>
                    <a:pt x="2907" y="1171"/>
                  </a:cubicBezTo>
                  <a:cubicBezTo>
                    <a:pt x="2902" y="1148"/>
                    <a:pt x="2897" y="1125"/>
                    <a:pt x="2891" y="1101"/>
                  </a:cubicBezTo>
                  <a:cubicBezTo>
                    <a:pt x="2890" y="1097"/>
                    <a:pt x="2889" y="1092"/>
                    <a:pt x="2888" y="1088"/>
                  </a:cubicBezTo>
                  <a:cubicBezTo>
                    <a:pt x="2887" y="1088"/>
                    <a:pt x="2887" y="1087"/>
                    <a:pt x="2887" y="1087"/>
                  </a:cubicBezTo>
                  <a:cubicBezTo>
                    <a:pt x="2719" y="461"/>
                    <a:pt x="2148" y="0"/>
                    <a:pt x="1469" y="0"/>
                  </a:cubicBezTo>
                  <a:cubicBezTo>
                    <a:pt x="1012" y="0"/>
                    <a:pt x="604" y="208"/>
                    <a:pt x="334" y="536"/>
                  </a:cubicBezTo>
                  <a:cubicBezTo>
                    <a:pt x="334" y="536"/>
                    <a:pt x="334" y="536"/>
                    <a:pt x="334" y="536"/>
                  </a:cubicBezTo>
                  <a:cubicBezTo>
                    <a:pt x="314" y="560"/>
                    <a:pt x="295" y="586"/>
                    <a:pt x="276" y="612"/>
                  </a:cubicBezTo>
                  <a:cubicBezTo>
                    <a:pt x="276" y="612"/>
                    <a:pt x="275" y="613"/>
                    <a:pt x="275" y="613"/>
                  </a:cubicBezTo>
                  <a:cubicBezTo>
                    <a:pt x="274" y="615"/>
                    <a:pt x="272" y="617"/>
                    <a:pt x="271" y="619"/>
                  </a:cubicBezTo>
                  <a:cubicBezTo>
                    <a:pt x="270" y="620"/>
                    <a:pt x="269" y="621"/>
                    <a:pt x="268" y="623"/>
                  </a:cubicBezTo>
                  <a:cubicBezTo>
                    <a:pt x="250" y="648"/>
                    <a:pt x="234" y="673"/>
                    <a:pt x="218" y="699"/>
                  </a:cubicBezTo>
                  <a:cubicBezTo>
                    <a:pt x="217" y="699"/>
                    <a:pt x="217" y="700"/>
                    <a:pt x="217" y="700"/>
                  </a:cubicBezTo>
                  <a:cubicBezTo>
                    <a:pt x="216" y="702"/>
                    <a:pt x="215" y="704"/>
                    <a:pt x="214" y="706"/>
                  </a:cubicBezTo>
                  <a:cubicBezTo>
                    <a:pt x="212" y="709"/>
                    <a:pt x="210" y="711"/>
                    <a:pt x="208" y="714"/>
                  </a:cubicBezTo>
                  <a:cubicBezTo>
                    <a:pt x="193" y="740"/>
                    <a:pt x="178" y="767"/>
                    <a:pt x="164" y="794"/>
                  </a:cubicBezTo>
                  <a:cubicBezTo>
                    <a:pt x="163" y="796"/>
                    <a:pt x="162" y="798"/>
                    <a:pt x="160" y="801"/>
                  </a:cubicBezTo>
                  <a:cubicBezTo>
                    <a:pt x="159" y="803"/>
                    <a:pt x="158" y="805"/>
                    <a:pt x="157" y="807"/>
                  </a:cubicBezTo>
                  <a:cubicBezTo>
                    <a:pt x="157" y="807"/>
                    <a:pt x="157" y="808"/>
                    <a:pt x="157" y="808"/>
                  </a:cubicBezTo>
                  <a:cubicBezTo>
                    <a:pt x="143" y="836"/>
                    <a:pt x="129" y="864"/>
                    <a:pt x="117" y="893"/>
                  </a:cubicBezTo>
                  <a:cubicBezTo>
                    <a:pt x="116" y="895"/>
                    <a:pt x="115" y="898"/>
                    <a:pt x="114" y="900"/>
                  </a:cubicBezTo>
                  <a:cubicBezTo>
                    <a:pt x="102" y="928"/>
                    <a:pt x="91" y="957"/>
                    <a:pt x="81" y="987"/>
                  </a:cubicBezTo>
                  <a:cubicBezTo>
                    <a:pt x="81" y="987"/>
                    <a:pt x="81" y="987"/>
                    <a:pt x="81" y="988"/>
                  </a:cubicBezTo>
                  <a:cubicBezTo>
                    <a:pt x="80" y="991"/>
                    <a:pt x="79" y="993"/>
                    <a:pt x="78" y="996"/>
                  </a:cubicBezTo>
                  <a:cubicBezTo>
                    <a:pt x="77" y="997"/>
                    <a:pt x="77" y="998"/>
                    <a:pt x="77" y="998"/>
                  </a:cubicBezTo>
                  <a:cubicBezTo>
                    <a:pt x="67" y="1028"/>
                    <a:pt x="58" y="1058"/>
                    <a:pt x="50" y="1088"/>
                  </a:cubicBezTo>
                  <a:cubicBezTo>
                    <a:pt x="48" y="1094"/>
                    <a:pt x="47" y="1100"/>
                    <a:pt x="45" y="1105"/>
                  </a:cubicBezTo>
                  <a:cubicBezTo>
                    <a:pt x="38" y="1135"/>
                    <a:pt x="31" y="1166"/>
                    <a:pt x="25" y="1197"/>
                  </a:cubicBezTo>
                  <a:cubicBezTo>
                    <a:pt x="24" y="1202"/>
                    <a:pt x="23" y="1208"/>
                    <a:pt x="22" y="1213"/>
                  </a:cubicBezTo>
                  <a:cubicBezTo>
                    <a:pt x="17" y="1245"/>
                    <a:pt x="12" y="1277"/>
                    <a:pt x="8" y="1310"/>
                  </a:cubicBezTo>
                  <a:cubicBezTo>
                    <a:pt x="8" y="1311"/>
                    <a:pt x="8" y="1312"/>
                    <a:pt x="8" y="1312"/>
                  </a:cubicBezTo>
                  <a:cubicBezTo>
                    <a:pt x="7" y="1324"/>
                    <a:pt x="6" y="1336"/>
                    <a:pt x="5" y="1348"/>
                  </a:cubicBezTo>
                  <a:cubicBezTo>
                    <a:pt x="4" y="1353"/>
                    <a:pt x="4" y="1358"/>
                    <a:pt x="4" y="1363"/>
                  </a:cubicBezTo>
                  <a:cubicBezTo>
                    <a:pt x="3" y="1365"/>
                    <a:pt x="3" y="1368"/>
                    <a:pt x="3" y="1371"/>
                  </a:cubicBezTo>
                  <a:cubicBezTo>
                    <a:pt x="3" y="1373"/>
                    <a:pt x="3" y="1376"/>
                    <a:pt x="3" y="1378"/>
                  </a:cubicBezTo>
                  <a:cubicBezTo>
                    <a:pt x="2" y="1380"/>
                    <a:pt x="2" y="1382"/>
                    <a:pt x="2" y="1384"/>
                  </a:cubicBezTo>
                  <a:cubicBezTo>
                    <a:pt x="2" y="1384"/>
                    <a:pt x="2" y="1384"/>
                    <a:pt x="2" y="1385"/>
                  </a:cubicBezTo>
                  <a:cubicBezTo>
                    <a:pt x="2" y="1394"/>
                    <a:pt x="1" y="1403"/>
                    <a:pt x="1" y="1412"/>
                  </a:cubicBezTo>
                  <a:cubicBezTo>
                    <a:pt x="1" y="1412"/>
                    <a:pt x="1" y="1412"/>
                    <a:pt x="1" y="1412"/>
                  </a:cubicBezTo>
                  <a:cubicBezTo>
                    <a:pt x="1" y="1413"/>
                    <a:pt x="1" y="1415"/>
                    <a:pt x="1" y="1416"/>
                  </a:cubicBezTo>
                  <a:cubicBezTo>
                    <a:pt x="1" y="1416"/>
                    <a:pt x="1" y="1416"/>
                    <a:pt x="1" y="1416"/>
                  </a:cubicBezTo>
                  <a:cubicBezTo>
                    <a:pt x="1" y="1416"/>
                    <a:pt x="1" y="1416"/>
                    <a:pt x="1" y="1416"/>
                  </a:cubicBezTo>
                  <a:cubicBezTo>
                    <a:pt x="1" y="1416"/>
                    <a:pt x="1" y="1416"/>
                    <a:pt x="1" y="1417"/>
                  </a:cubicBezTo>
                  <a:cubicBezTo>
                    <a:pt x="1" y="1417"/>
                    <a:pt x="1" y="1417"/>
                    <a:pt x="1" y="1417"/>
                  </a:cubicBezTo>
                  <a:cubicBezTo>
                    <a:pt x="1" y="1418"/>
                    <a:pt x="1" y="1419"/>
                    <a:pt x="1" y="1420"/>
                  </a:cubicBezTo>
                  <a:cubicBezTo>
                    <a:pt x="1" y="1420"/>
                    <a:pt x="1" y="1420"/>
                    <a:pt x="1" y="1420"/>
                  </a:cubicBezTo>
                  <a:cubicBezTo>
                    <a:pt x="1" y="1420"/>
                    <a:pt x="1" y="1420"/>
                    <a:pt x="1" y="1421"/>
                  </a:cubicBezTo>
                  <a:cubicBezTo>
                    <a:pt x="1" y="1421"/>
                    <a:pt x="1" y="1421"/>
                    <a:pt x="1" y="1421"/>
                  </a:cubicBezTo>
                  <a:cubicBezTo>
                    <a:pt x="1" y="1421"/>
                    <a:pt x="1" y="1421"/>
                    <a:pt x="1" y="1421"/>
                  </a:cubicBezTo>
                  <a:cubicBezTo>
                    <a:pt x="0" y="1422"/>
                    <a:pt x="0" y="1422"/>
                    <a:pt x="0" y="1423"/>
                  </a:cubicBezTo>
                  <a:cubicBezTo>
                    <a:pt x="0" y="1423"/>
                    <a:pt x="0" y="1423"/>
                    <a:pt x="0" y="1423"/>
                  </a:cubicBezTo>
                  <a:cubicBezTo>
                    <a:pt x="0" y="1423"/>
                    <a:pt x="0" y="1423"/>
                    <a:pt x="0" y="1424"/>
                  </a:cubicBezTo>
                  <a:cubicBezTo>
                    <a:pt x="0" y="1424"/>
                    <a:pt x="0" y="1424"/>
                    <a:pt x="0" y="1424"/>
                  </a:cubicBezTo>
                  <a:cubicBezTo>
                    <a:pt x="0" y="1424"/>
                    <a:pt x="0" y="1424"/>
                    <a:pt x="0" y="1424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0" y="1426"/>
                    <a:pt x="0" y="1426"/>
                  </a:cubicBezTo>
                  <a:cubicBezTo>
                    <a:pt x="0" y="1427"/>
                    <a:pt x="0" y="1429"/>
                    <a:pt x="0" y="1430"/>
                  </a:cubicBezTo>
                  <a:cubicBezTo>
                    <a:pt x="0" y="1432"/>
                    <a:pt x="0" y="1433"/>
                    <a:pt x="0" y="1434"/>
                  </a:cubicBezTo>
                  <a:cubicBezTo>
                    <a:pt x="0" y="1435"/>
                    <a:pt x="0" y="1436"/>
                    <a:pt x="0" y="1438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39"/>
                    <a:pt x="0" y="1439"/>
                    <a:pt x="0" y="1439"/>
                  </a:cubicBezTo>
                  <a:cubicBezTo>
                    <a:pt x="0" y="1439"/>
                    <a:pt x="0" y="1439"/>
                    <a:pt x="0" y="1439"/>
                  </a:cubicBezTo>
                  <a:cubicBezTo>
                    <a:pt x="0" y="1439"/>
                    <a:pt x="0" y="1440"/>
                    <a:pt x="0" y="1441"/>
                  </a:cubicBezTo>
                  <a:cubicBezTo>
                    <a:pt x="0" y="1441"/>
                    <a:pt x="0" y="1441"/>
                    <a:pt x="0" y="1441"/>
                  </a:cubicBezTo>
                  <a:cubicBezTo>
                    <a:pt x="0" y="1441"/>
                    <a:pt x="0" y="1442"/>
                    <a:pt x="0" y="1442"/>
                  </a:cubicBezTo>
                  <a:cubicBezTo>
                    <a:pt x="0" y="1442"/>
                    <a:pt x="0" y="1442"/>
                    <a:pt x="0" y="1442"/>
                  </a:cubicBezTo>
                  <a:cubicBezTo>
                    <a:pt x="0" y="1443"/>
                    <a:pt x="0" y="1443"/>
                    <a:pt x="0" y="1443"/>
                  </a:cubicBezTo>
                  <a:cubicBezTo>
                    <a:pt x="0" y="1443"/>
                    <a:pt x="0" y="1443"/>
                    <a:pt x="0" y="1443"/>
                  </a:cubicBezTo>
                  <a:cubicBezTo>
                    <a:pt x="0" y="1444"/>
                    <a:pt x="0" y="1444"/>
                    <a:pt x="0" y="1445"/>
                  </a:cubicBezTo>
                  <a:cubicBezTo>
                    <a:pt x="0" y="1445"/>
                    <a:pt x="0" y="1445"/>
                    <a:pt x="0" y="1445"/>
                  </a:cubicBezTo>
                  <a:cubicBezTo>
                    <a:pt x="0" y="1446"/>
                    <a:pt x="0" y="1446"/>
                    <a:pt x="0" y="1446"/>
                  </a:cubicBezTo>
                  <a:cubicBezTo>
                    <a:pt x="0" y="1446"/>
                    <a:pt x="0" y="1446"/>
                    <a:pt x="0" y="1446"/>
                  </a:cubicBezTo>
                  <a:cubicBezTo>
                    <a:pt x="0" y="1447"/>
                    <a:pt x="0" y="1447"/>
                    <a:pt x="0" y="1447"/>
                  </a:cubicBezTo>
                  <a:cubicBezTo>
                    <a:pt x="0" y="1448"/>
                    <a:pt x="0" y="1448"/>
                    <a:pt x="0" y="1449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0" y="1450"/>
                    <a:pt x="0" y="1450"/>
                    <a:pt x="0" y="1450"/>
                  </a:cubicBezTo>
                  <a:cubicBezTo>
                    <a:pt x="0" y="1450"/>
                    <a:pt x="0" y="1450"/>
                    <a:pt x="0" y="1450"/>
                  </a:cubicBezTo>
                  <a:cubicBezTo>
                    <a:pt x="0" y="1451"/>
                    <a:pt x="0" y="1451"/>
                    <a:pt x="0" y="1451"/>
                  </a:cubicBezTo>
                  <a:cubicBezTo>
                    <a:pt x="0" y="1451"/>
                    <a:pt x="0" y="1451"/>
                    <a:pt x="0" y="1451"/>
                  </a:cubicBezTo>
                  <a:cubicBezTo>
                    <a:pt x="0" y="1452"/>
                    <a:pt x="0" y="1452"/>
                    <a:pt x="0" y="1453"/>
                  </a:cubicBezTo>
                  <a:cubicBezTo>
                    <a:pt x="0" y="1453"/>
                    <a:pt x="0" y="1453"/>
                    <a:pt x="0" y="1453"/>
                  </a:cubicBezTo>
                  <a:cubicBezTo>
                    <a:pt x="0" y="1453"/>
                    <a:pt x="0" y="1454"/>
                    <a:pt x="0" y="1454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0" y="1455"/>
                    <a:pt x="0" y="1455"/>
                    <a:pt x="0" y="1455"/>
                  </a:cubicBezTo>
                  <a:cubicBezTo>
                    <a:pt x="0" y="1455"/>
                    <a:pt x="0" y="1455"/>
                    <a:pt x="0" y="1455"/>
                  </a:cubicBezTo>
                  <a:cubicBezTo>
                    <a:pt x="0" y="1456"/>
                    <a:pt x="0" y="1456"/>
                    <a:pt x="0" y="1456"/>
                  </a:cubicBezTo>
                  <a:cubicBezTo>
                    <a:pt x="0" y="1456"/>
                    <a:pt x="0" y="1456"/>
                    <a:pt x="0" y="1457"/>
                  </a:cubicBezTo>
                  <a:cubicBezTo>
                    <a:pt x="0" y="1457"/>
                    <a:pt x="0" y="1457"/>
                    <a:pt x="0" y="1457"/>
                  </a:cubicBezTo>
                  <a:cubicBezTo>
                    <a:pt x="0" y="1457"/>
                    <a:pt x="0" y="1457"/>
                    <a:pt x="0" y="1457"/>
                  </a:cubicBezTo>
                  <a:cubicBezTo>
                    <a:pt x="0" y="1457"/>
                    <a:pt x="0" y="1457"/>
                    <a:pt x="0" y="1457"/>
                  </a:cubicBezTo>
                  <a:cubicBezTo>
                    <a:pt x="0" y="1458"/>
                    <a:pt x="0" y="1458"/>
                    <a:pt x="0" y="1458"/>
                  </a:cubicBezTo>
                  <a:cubicBezTo>
                    <a:pt x="0" y="1458"/>
                    <a:pt x="0" y="1458"/>
                    <a:pt x="0" y="1458"/>
                  </a:cubicBezTo>
                  <a:cubicBezTo>
                    <a:pt x="0" y="1459"/>
                    <a:pt x="0" y="1459"/>
                    <a:pt x="0" y="1459"/>
                  </a:cubicBezTo>
                  <a:cubicBezTo>
                    <a:pt x="0" y="1460"/>
                    <a:pt x="0" y="1460"/>
                    <a:pt x="0" y="1460"/>
                  </a:cubicBezTo>
                  <a:cubicBezTo>
                    <a:pt x="0" y="1460"/>
                    <a:pt x="0" y="1460"/>
                    <a:pt x="0" y="1460"/>
                  </a:cubicBezTo>
                  <a:cubicBezTo>
                    <a:pt x="0" y="1460"/>
                    <a:pt x="0" y="1460"/>
                    <a:pt x="0" y="1460"/>
                  </a:cubicBezTo>
                  <a:cubicBezTo>
                    <a:pt x="0" y="1460"/>
                    <a:pt x="0" y="1460"/>
                    <a:pt x="0" y="1460"/>
                  </a:cubicBezTo>
                  <a:cubicBezTo>
                    <a:pt x="0" y="1460"/>
                    <a:pt x="0" y="1460"/>
                    <a:pt x="0" y="1461"/>
                  </a:cubicBezTo>
                  <a:cubicBezTo>
                    <a:pt x="0" y="1461"/>
                    <a:pt x="0" y="1461"/>
                    <a:pt x="0" y="1461"/>
                  </a:cubicBezTo>
                  <a:cubicBezTo>
                    <a:pt x="0" y="1461"/>
                    <a:pt x="0" y="1461"/>
                    <a:pt x="0" y="1461"/>
                  </a:cubicBezTo>
                  <a:cubicBezTo>
                    <a:pt x="0" y="1461"/>
                    <a:pt x="0" y="1461"/>
                    <a:pt x="0" y="1461"/>
                  </a:cubicBezTo>
                  <a:cubicBezTo>
                    <a:pt x="0" y="1462"/>
                    <a:pt x="0" y="1462"/>
                    <a:pt x="0" y="1462"/>
                  </a:cubicBezTo>
                  <a:cubicBezTo>
                    <a:pt x="0" y="1462"/>
                    <a:pt x="0" y="1462"/>
                    <a:pt x="0" y="1462"/>
                  </a:cubicBezTo>
                  <a:cubicBezTo>
                    <a:pt x="0" y="1463"/>
                    <a:pt x="0" y="1463"/>
                    <a:pt x="0" y="1463"/>
                  </a:cubicBezTo>
                  <a:cubicBezTo>
                    <a:pt x="0" y="1464"/>
                    <a:pt x="0" y="1464"/>
                    <a:pt x="0" y="1464"/>
                  </a:cubicBezTo>
                  <a:cubicBezTo>
                    <a:pt x="0" y="1464"/>
                    <a:pt x="0" y="1464"/>
                    <a:pt x="0" y="1464"/>
                  </a:cubicBezTo>
                  <a:cubicBezTo>
                    <a:pt x="0" y="1466"/>
                    <a:pt x="0" y="1466"/>
                    <a:pt x="0" y="1466"/>
                  </a:cubicBezTo>
                  <a:cubicBezTo>
                    <a:pt x="0" y="1466"/>
                    <a:pt x="0" y="1466"/>
                    <a:pt x="0" y="1466"/>
                  </a:cubicBezTo>
                  <a:cubicBezTo>
                    <a:pt x="0" y="1466"/>
                    <a:pt x="0" y="1466"/>
                    <a:pt x="0" y="1467"/>
                  </a:cubicBezTo>
                  <a:cubicBezTo>
                    <a:pt x="0" y="1471"/>
                    <a:pt x="0" y="1471"/>
                    <a:pt x="0" y="1471"/>
                  </a:cubicBezTo>
                  <a:cubicBezTo>
                    <a:pt x="0" y="1471"/>
                    <a:pt x="0" y="1471"/>
                    <a:pt x="0" y="1471"/>
                  </a:cubicBezTo>
                  <a:cubicBezTo>
                    <a:pt x="0" y="1471"/>
                    <a:pt x="0" y="1472"/>
                    <a:pt x="0" y="1472"/>
                  </a:cubicBezTo>
                  <a:cubicBezTo>
                    <a:pt x="0" y="1472"/>
                    <a:pt x="0" y="1472"/>
                    <a:pt x="0" y="1472"/>
                  </a:cubicBezTo>
                  <a:cubicBezTo>
                    <a:pt x="0" y="1474"/>
                    <a:pt x="0" y="1474"/>
                    <a:pt x="0" y="1474"/>
                  </a:cubicBezTo>
                  <a:cubicBezTo>
                    <a:pt x="0" y="1474"/>
                    <a:pt x="0" y="1474"/>
                    <a:pt x="0" y="1474"/>
                  </a:cubicBezTo>
                  <a:cubicBezTo>
                    <a:pt x="0" y="1475"/>
                    <a:pt x="0" y="1475"/>
                    <a:pt x="0" y="1475"/>
                  </a:cubicBezTo>
                  <a:cubicBezTo>
                    <a:pt x="0" y="1475"/>
                    <a:pt x="0" y="1475"/>
                    <a:pt x="0" y="1475"/>
                  </a:cubicBezTo>
                  <a:cubicBezTo>
                    <a:pt x="0" y="1476"/>
                    <a:pt x="0" y="1476"/>
                    <a:pt x="0" y="1476"/>
                  </a:cubicBezTo>
                  <a:cubicBezTo>
                    <a:pt x="0" y="1476"/>
                    <a:pt x="0" y="1476"/>
                    <a:pt x="0" y="1476"/>
                  </a:cubicBezTo>
                  <a:cubicBezTo>
                    <a:pt x="0" y="1477"/>
                    <a:pt x="0" y="1477"/>
                    <a:pt x="0" y="1478"/>
                  </a:cubicBezTo>
                  <a:cubicBezTo>
                    <a:pt x="0" y="1478"/>
                    <a:pt x="0" y="1478"/>
                    <a:pt x="0" y="1478"/>
                  </a:cubicBezTo>
                  <a:cubicBezTo>
                    <a:pt x="0" y="1479"/>
                    <a:pt x="0" y="1479"/>
                    <a:pt x="0" y="1479"/>
                  </a:cubicBezTo>
                  <a:cubicBezTo>
                    <a:pt x="0" y="1479"/>
                    <a:pt x="0" y="1479"/>
                    <a:pt x="0" y="1479"/>
                  </a:cubicBezTo>
                  <a:cubicBezTo>
                    <a:pt x="0" y="1480"/>
                    <a:pt x="0" y="1480"/>
                    <a:pt x="0" y="1480"/>
                  </a:cubicBezTo>
                  <a:cubicBezTo>
                    <a:pt x="0" y="1480"/>
                    <a:pt x="0" y="1480"/>
                    <a:pt x="0" y="1480"/>
                  </a:cubicBezTo>
                  <a:cubicBezTo>
                    <a:pt x="0" y="1481"/>
                    <a:pt x="0" y="1481"/>
                    <a:pt x="0" y="1481"/>
                  </a:cubicBezTo>
                  <a:cubicBezTo>
                    <a:pt x="0" y="1481"/>
                    <a:pt x="0" y="1481"/>
                    <a:pt x="0" y="1481"/>
                  </a:cubicBezTo>
                  <a:cubicBezTo>
                    <a:pt x="0" y="1481"/>
                    <a:pt x="0" y="1481"/>
                    <a:pt x="0" y="1481"/>
                  </a:cubicBezTo>
                  <a:cubicBezTo>
                    <a:pt x="0" y="1481"/>
                    <a:pt x="0" y="1481"/>
                    <a:pt x="0" y="1481"/>
                  </a:cubicBezTo>
                  <a:cubicBezTo>
                    <a:pt x="0" y="1482"/>
                    <a:pt x="0" y="1482"/>
                    <a:pt x="0" y="1482"/>
                  </a:cubicBezTo>
                  <a:cubicBezTo>
                    <a:pt x="0" y="1482"/>
                    <a:pt x="0" y="1482"/>
                    <a:pt x="0" y="1482"/>
                  </a:cubicBezTo>
                  <a:cubicBezTo>
                    <a:pt x="0" y="1483"/>
                    <a:pt x="0" y="1483"/>
                    <a:pt x="0" y="1483"/>
                  </a:cubicBezTo>
                  <a:cubicBezTo>
                    <a:pt x="0" y="1483"/>
                    <a:pt x="0" y="1483"/>
                    <a:pt x="0" y="1483"/>
                  </a:cubicBezTo>
                  <a:cubicBezTo>
                    <a:pt x="0" y="1484"/>
                    <a:pt x="0" y="1484"/>
                    <a:pt x="0" y="1484"/>
                  </a:cubicBezTo>
                  <a:cubicBezTo>
                    <a:pt x="0" y="1484"/>
                    <a:pt x="0" y="1484"/>
                    <a:pt x="0" y="1484"/>
                  </a:cubicBezTo>
                  <a:cubicBezTo>
                    <a:pt x="0" y="1484"/>
                    <a:pt x="0" y="1484"/>
                    <a:pt x="0" y="1484"/>
                  </a:cubicBezTo>
                  <a:cubicBezTo>
                    <a:pt x="0" y="1485"/>
                    <a:pt x="0" y="1486"/>
                    <a:pt x="0" y="1486"/>
                  </a:cubicBezTo>
                  <a:cubicBezTo>
                    <a:pt x="0" y="1486"/>
                    <a:pt x="0" y="1486"/>
                    <a:pt x="0" y="1486"/>
                  </a:cubicBezTo>
                  <a:cubicBezTo>
                    <a:pt x="0" y="1487"/>
                    <a:pt x="0" y="1487"/>
                    <a:pt x="0" y="1487"/>
                  </a:cubicBezTo>
                  <a:cubicBezTo>
                    <a:pt x="0" y="1487"/>
                    <a:pt x="0" y="1487"/>
                    <a:pt x="0" y="1487"/>
                  </a:cubicBezTo>
                  <a:cubicBezTo>
                    <a:pt x="0" y="1488"/>
                    <a:pt x="0" y="1488"/>
                    <a:pt x="0" y="1488"/>
                  </a:cubicBezTo>
                  <a:cubicBezTo>
                    <a:pt x="0" y="1489"/>
                    <a:pt x="0" y="1490"/>
                    <a:pt x="0" y="1490"/>
                  </a:cubicBezTo>
                  <a:cubicBezTo>
                    <a:pt x="0" y="1491"/>
                    <a:pt x="0" y="1491"/>
                    <a:pt x="0" y="1491"/>
                  </a:cubicBezTo>
                  <a:cubicBezTo>
                    <a:pt x="0" y="1492"/>
                    <a:pt x="0" y="1492"/>
                    <a:pt x="0" y="1492"/>
                  </a:cubicBezTo>
                  <a:cubicBezTo>
                    <a:pt x="0" y="1492"/>
                    <a:pt x="0" y="1492"/>
                    <a:pt x="0" y="1492"/>
                  </a:cubicBezTo>
                  <a:cubicBezTo>
                    <a:pt x="0" y="1493"/>
                    <a:pt x="0" y="1493"/>
                    <a:pt x="0" y="1493"/>
                  </a:cubicBezTo>
                  <a:cubicBezTo>
                    <a:pt x="0" y="1493"/>
                    <a:pt x="0" y="1493"/>
                    <a:pt x="0" y="1493"/>
                  </a:cubicBezTo>
                  <a:cubicBezTo>
                    <a:pt x="0" y="1493"/>
                    <a:pt x="0" y="1494"/>
                    <a:pt x="0" y="1495"/>
                  </a:cubicBezTo>
                  <a:cubicBezTo>
                    <a:pt x="0" y="1495"/>
                    <a:pt x="0" y="1495"/>
                    <a:pt x="0" y="1495"/>
                  </a:cubicBezTo>
                  <a:cubicBezTo>
                    <a:pt x="0" y="1496"/>
                    <a:pt x="0" y="1496"/>
                    <a:pt x="0" y="1496"/>
                  </a:cubicBezTo>
                  <a:cubicBezTo>
                    <a:pt x="0" y="1496"/>
                    <a:pt x="0" y="1496"/>
                    <a:pt x="0" y="1496"/>
                  </a:cubicBezTo>
                  <a:cubicBezTo>
                    <a:pt x="0" y="1496"/>
                    <a:pt x="0" y="1496"/>
                    <a:pt x="0" y="1496"/>
                  </a:cubicBezTo>
                  <a:cubicBezTo>
                    <a:pt x="0" y="1497"/>
                    <a:pt x="0" y="1497"/>
                    <a:pt x="0" y="1497"/>
                  </a:cubicBezTo>
                  <a:cubicBezTo>
                    <a:pt x="0" y="1497"/>
                    <a:pt x="0" y="1498"/>
                    <a:pt x="0" y="1499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0" y="1499"/>
                    <a:pt x="0" y="1499"/>
                    <a:pt x="0" y="1499"/>
                  </a:cubicBezTo>
                  <a:cubicBezTo>
                    <a:pt x="0" y="1499"/>
                    <a:pt x="0" y="1500"/>
                    <a:pt x="0" y="1500"/>
                  </a:cubicBezTo>
                  <a:cubicBezTo>
                    <a:pt x="0" y="1500"/>
                    <a:pt x="0" y="1500"/>
                    <a:pt x="0" y="1500"/>
                  </a:cubicBezTo>
                  <a:cubicBezTo>
                    <a:pt x="0" y="1501"/>
                    <a:pt x="0" y="1502"/>
                    <a:pt x="0" y="1503"/>
                  </a:cubicBezTo>
                  <a:cubicBezTo>
                    <a:pt x="0" y="1503"/>
                    <a:pt x="0" y="1504"/>
                    <a:pt x="0" y="1504"/>
                  </a:cubicBezTo>
                  <a:cubicBezTo>
                    <a:pt x="0" y="1504"/>
                    <a:pt x="0" y="1504"/>
                    <a:pt x="0" y="1504"/>
                  </a:cubicBezTo>
                  <a:cubicBezTo>
                    <a:pt x="0" y="1505"/>
                    <a:pt x="0" y="1506"/>
                    <a:pt x="0" y="1507"/>
                  </a:cubicBezTo>
                  <a:cubicBezTo>
                    <a:pt x="0" y="1509"/>
                    <a:pt x="0" y="1510"/>
                    <a:pt x="0" y="1511"/>
                  </a:cubicBezTo>
                  <a:cubicBezTo>
                    <a:pt x="0" y="1512"/>
                    <a:pt x="0" y="1512"/>
                    <a:pt x="0" y="1512"/>
                  </a:cubicBezTo>
                  <a:cubicBezTo>
                    <a:pt x="0" y="1512"/>
                    <a:pt x="0" y="1512"/>
                    <a:pt x="0" y="1512"/>
                  </a:cubicBezTo>
                  <a:cubicBezTo>
                    <a:pt x="0" y="1513"/>
                    <a:pt x="0" y="1514"/>
                    <a:pt x="0" y="1514"/>
                  </a:cubicBezTo>
                  <a:cubicBezTo>
                    <a:pt x="0" y="1514"/>
                    <a:pt x="0" y="1515"/>
                    <a:pt x="0" y="1515"/>
                  </a:cubicBezTo>
                  <a:cubicBezTo>
                    <a:pt x="0" y="1515"/>
                    <a:pt x="0" y="1516"/>
                    <a:pt x="1" y="1516"/>
                  </a:cubicBezTo>
                  <a:cubicBezTo>
                    <a:pt x="1" y="1516"/>
                    <a:pt x="1" y="1517"/>
                    <a:pt x="1" y="1517"/>
                  </a:cubicBezTo>
                  <a:cubicBezTo>
                    <a:pt x="1" y="1518"/>
                    <a:pt x="1" y="1519"/>
                    <a:pt x="1" y="1521"/>
                  </a:cubicBezTo>
                  <a:cubicBezTo>
                    <a:pt x="1" y="1521"/>
                    <a:pt x="1" y="1521"/>
                    <a:pt x="1" y="1521"/>
                  </a:cubicBezTo>
                  <a:cubicBezTo>
                    <a:pt x="1" y="1522"/>
                    <a:pt x="1" y="1523"/>
                    <a:pt x="1" y="1523"/>
                  </a:cubicBezTo>
                  <a:cubicBezTo>
                    <a:pt x="1" y="1524"/>
                    <a:pt x="1" y="1525"/>
                    <a:pt x="1" y="1525"/>
                  </a:cubicBezTo>
                  <a:cubicBezTo>
                    <a:pt x="1" y="1526"/>
                    <a:pt x="1" y="1526"/>
                    <a:pt x="1" y="1526"/>
                  </a:cubicBezTo>
                  <a:cubicBezTo>
                    <a:pt x="1" y="1534"/>
                    <a:pt x="2" y="1542"/>
                    <a:pt x="2" y="1549"/>
                  </a:cubicBezTo>
                  <a:cubicBezTo>
                    <a:pt x="3" y="1555"/>
                    <a:pt x="3" y="1560"/>
                    <a:pt x="3" y="1566"/>
                  </a:cubicBezTo>
                  <a:cubicBezTo>
                    <a:pt x="3" y="1570"/>
                    <a:pt x="4" y="1574"/>
                    <a:pt x="4" y="1578"/>
                  </a:cubicBezTo>
                  <a:cubicBezTo>
                    <a:pt x="4" y="1585"/>
                    <a:pt x="5" y="1593"/>
                    <a:pt x="6" y="1600"/>
                  </a:cubicBezTo>
                  <a:cubicBezTo>
                    <a:pt x="6" y="1604"/>
                    <a:pt x="7" y="1608"/>
                    <a:pt x="7" y="1612"/>
                  </a:cubicBezTo>
                  <a:cubicBezTo>
                    <a:pt x="8" y="1621"/>
                    <a:pt x="9" y="1630"/>
                    <a:pt x="10" y="1639"/>
                  </a:cubicBezTo>
                  <a:cubicBezTo>
                    <a:pt x="10" y="1644"/>
                    <a:pt x="11" y="1649"/>
                    <a:pt x="12" y="1653"/>
                  </a:cubicBezTo>
                  <a:cubicBezTo>
                    <a:pt x="12" y="1660"/>
                    <a:pt x="13" y="1667"/>
                    <a:pt x="14" y="1673"/>
                  </a:cubicBezTo>
                  <a:cubicBezTo>
                    <a:pt x="14" y="1673"/>
                    <a:pt x="14" y="1673"/>
                    <a:pt x="14" y="1673"/>
                  </a:cubicBezTo>
                  <a:cubicBezTo>
                    <a:pt x="15" y="1682"/>
                    <a:pt x="16" y="1691"/>
                    <a:pt x="18" y="1699"/>
                  </a:cubicBezTo>
                  <a:cubicBezTo>
                    <a:pt x="18" y="1699"/>
                    <a:pt x="18" y="1699"/>
                    <a:pt x="18" y="1699"/>
                  </a:cubicBezTo>
                  <a:cubicBezTo>
                    <a:pt x="20" y="1711"/>
                    <a:pt x="22" y="1723"/>
                    <a:pt x="24" y="1735"/>
                  </a:cubicBezTo>
                  <a:cubicBezTo>
                    <a:pt x="24" y="1735"/>
                    <a:pt x="24" y="1735"/>
                    <a:pt x="24" y="1735"/>
                  </a:cubicBezTo>
                  <a:cubicBezTo>
                    <a:pt x="26" y="1743"/>
                    <a:pt x="27" y="1751"/>
                    <a:pt x="28" y="1758"/>
                  </a:cubicBezTo>
                  <a:cubicBezTo>
                    <a:pt x="28" y="1758"/>
                    <a:pt x="28" y="1759"/>
                    <a:pt x="28" y="1759"/>
                  </a:cubicBezTo>
                  <a:cubicBezTo>
                    <a:pt x="30" y="1764"/>
                    <a:pt x="31" y="1770"/>
                    <a:pt x="32" y="1776"/>
                  </a:cubicBezTo>
                  <a:cubicBezTo>
                    <a:pt x="34" y="1784"/>
                    <a:pt x="36" y="1792"/>
                    <a:pt x="37" y="1799"/>
                  </a:cubicBezTo>
                  <a:cubicBezTo>
                    <a:pt x="39" y="1805"/>
                    <a:pt x="40" y="1811"/>
                    <a:pt x="41" y="1817"/>
                  </a:cubicBezTo>
                  <a:cubicBezTo>
                    <a:pt x="51" y="1856"/>
                    <a:pt x="62" y="1894"/>
                    <a:pt x="74" y="1932"/>
                  </a:cubicBezTo>
                  <a:cubicBezTo>
                    <a:pt x="76" y="1937"/>
                    <a:pt x="78" y="1942"/>
                    <a:pt x="80" y="1947"/>
                  </a:cubicBezTo>
                  <a:cubicBezTo>
                    <a:pt x="80" y="1948"/>
                    <a:pt x="80" y="1948"/>
                    <a:pt x="80" y="1949"/>
                  </a:cubicBezTo>
                  <a:cubicBezTo>
                    <a:pt x="85" y="1962"/>
                    <a:pt x="89" y="1975"/>
                    <a:pt x="94" y="1987"/>
                  </a:cubicBezTo>
                  <a:cubicBezTo>
                    <a:pt x="94" y="1988"/>
                    <a:pt x="94" y="1988"/>
                    <a:pt x="94" y="1988"/>
                  </a:cubicBezTo>
                  <a:cubicBezTo>
                    <a:pt x="97" y="1994"/>
                    <a:pt x="99" y="2000"/>
                    <a:pt x="102" y="2007"/>
                  </a:cubicBezTo>
                  <a:cubicBezTo>
                    <a:pt x="102" y="2007"/>
                    <a:pt x="102" y="2007"/>
                    <a:pt x="102" y="2008"/>
                  </a:cubicBezTo>
                  <a:cubicBezTo>
                    <a:pt x="107" y="2019"/>
                    <a:pt x="111" y="2031"/>
                    <a:pt x="116" y="2042"/>
                  </a:cubicBezTo>
                  <a:cubicBezTo>
                    <a:pt x="116" y="2042"/>
                    <a:pt x="116" y="2042"/>
                    <a:pt x="116" y="2042"/>
                  </a:cubicBezTo>
                  <a:cubicBezTo>
                    <a:pt x="119" y="2049"/>
                    <a:pt x="122" y="2056"/>
                    <a:pt x="125" y="2063"/>
                  </a:cubicBezTo>
                  <a:cubicBezTo>
                    <a:pt x="130" y="2074"/>
                    <a:pt x="135" y="2085"/>
                    <a:pt x="140" y="2096"/>
                  </a:cubicBezTo>
                  <a:cubicBezTo>
                    <a:pt x="144" y="2103"/>
                    <a:pt x="147" y="2110"/>
                    <a:pt x="151" y="2117"/>
                  </a:cubicBezTo>
                  <a:cubicBezTo>
                    <a:pt x="156" y="2128"/>
                    <a:pt x="161" y="2138"/>
                    <a:pt x="166" y="2148"/>
                  </a:cubicBezTo>
                  <a:cubicBezTo>
                    <a:pt x="170" y="2156"/>
                    <a:pt x="174" y="2163"/>
                    <a:pt x="178" y="2170"/>
                  </a:cubicBezTo>
                  <a:cubicBezTo>
                    <a:pt x="178" y="2170"/>
                    <a:pt x="178" y="2170"/>
                    <a:pt x="178" y="2170"/>
                  </a:cubicBezTo>
                  <a:cubicBezTo>
                    <a:pt x="183" y="2180"/>
                    <a:pt x="189" y="2190"/>
                    <a:pt x="194" y="2200"/>
                  </a:cubicBezTo>
                  <a:cubicBezTo>
                    <a:pt x="194" y="2200"/>
                    <a:pt x="194" y="2200"/>
                    <a:pt x="194" y="2200"/>
                  </a:cubicBezTo>
                  <a:cubicBezTo>
                    <a:pt x="199" y="2207"/>
                    <a:pt x="203" y="2214"/>
                    <a:pt x="207" y="2221"/>
                  </a:cubicBezTo>
                  <a:cubicBezTo>
                    <a:pt x="207" y="2221"/>
                    <a:pt x="207" y="2221"/>
                    <a:pt x="207" y="2221"/>
                  </a:cubicBezTo>
                  <a:cubicBezTo>
                    <a:pt x="213" y="2231"/>
                    <a:pt x="219" y="2240"/>
                    <a:pt x="224" y="2250"/>
                  </a:cubicBezTo>
                  <a:cubicBezTo>
                    <a:pt x="224" y="2250"/>
                    <a:pt x="224" y="2250"/>
                    <a:pt x="224" y="2250"/>
                  </a:cubicBezTo>
                  <a:cubicBezTo>
                    <a:pt x="229" y="2257"/>
                    <a:pt x="234" y="2264"/>
                    <a:pt x="238" y="2271"/>
                  </a:cubicBezTo>
                  <a:cubicBezTo>
                    <a:pt x="242" y="2277"/>
                    <a:pt x="246" y="2283"/>
                    <a:pt x="250" y="2289"/>
                  </a:cubicBezTo>
                  <a:cubicBezTo>
                    <a:pt x="252" y="2292"/>
                    <a:pt x="254" y="2295"/>
                    <a:pt x="256" y="2298"/>
                  </a:cubicBezTo>
                  <a:cubicBezTo>
                    <a:pt x="256" y="2298"/>
                    <a:pt x="256" y="2298"/>
                    <a:pt x="256" y="2298"/>
                  </a:cubicBezTo>
                  <a:cubicBezTo>
                    <a:pt x="259" y="2303"/>
                    <a:pt x="263" y="2307"/>
                    <a:pt x="266" y="2311"/>
                  </a:cubicBezTo>
                  <a:cubicBezTo>
                    <a:pt x="267" y="2314"/>
                    <a:pt x="269" y="2316"/>
                    <a:pt x="271" y="2319"/>
                  </a:cubicBezTo>
                  <a:cubicBezTo>
                    <a:pt x="275" y="2324"/>
                    <a:pt x="278" y="2329"/>
                    <a:pt x="282" y="2334"/>
                  </a:cubicBezTo>
                  <a:cubicBezTo>
                    <a:pt x="284" y="2338"/>
                    <a:pt x="287" y="2342"/>
                    <a:pt x="290" y="2346"/>
                  </a:cubicBezTo>
                  <a:cubicBezTo>
                    <a:pt x="295" y="2352"/>
                    <a:pt x="301" y="2359"/>
                    <a:pt x="306" y="2366"/>
                  </a:cubicBezTo>
                  <a:cubicBezTo>
                    <a:pt x="309" y="2370"/>
                    <a:pt x="312" y="2375"/>
                    <a:pt x="316" y="2379"/>
                  </a:cubicBezTo>
                  <a:cubicBezTo>
                    <a:pt x="322" y="2387"/>
                    <a:pt x="328" y="2394"/>
                    <a:pt x="334" y="2402"/>
                  </a:cubicBezTo>
                  <a:cubicBezTo>
                    <a:pt x="602" y="2727"/>
                    <a:pt x="1007" y="2935"/>
                    <a:pt x="1460" y="2938"/>
                  </a:cubicBezTo>
                  <a:cubicBezTo>
                    <a:pt x="1477" y="2938"/>
                    <a:pt x="1477" y="2938"/>
                    <a:pt x="1477" y="2938"/>
                  </a:cubicBezTo>
                  <a:cubicBezTo>
                    <a:pt x="2153" y="2934"/>
                    <a:pt x="2720" y="2474"/>
                    <a:pt x="2888" y="1850"/>
                  </a:cubicBezTo>
                  <a:cubicBezTo>
                    <a:pt x="2888" y="1850"/>
                    <a:pt x="2888" y="1850"/>
                    <a:pt x="2888" y="1850"/>
                  </a:cubicBezTo>
                  <a:cubicBezTo>
                    <a:pt x="2888" y="1850"/>
                    <a:pt x="2888" y="1849"/>
                    <a:pt x="2888" y="1849"/>
                  </a:cubicBezTo>
                  <a:cubicBezTo>
                    <a:pt x="2895" y="1821"/>
                    <a:pt x="2902" y="1793"/>
                    <a:pt x="2907" y="1765"/>
                  </a:cubicBezTo>
                  <a:cubicBezTo>
                    <a:pt x="2908" y="1761"/>
                    <a:pt x="2909" y="1758"/>
                    <a:pt x="2910" y="1754"/>
                  </a:cubicBezTo>
                  <a:cubicBezTo>
                    <a:pt x="2911" y="1749"/>
                    <a:pt x="2912" y="1743"/>
                    <a:pt x="2913" y="1738"/>
                  </a:cubicBezTo>
                  <a:cubicBezTo>
                    <a:pt x="2916" y="1718"/>
                    <a:pt x="2920" y="1698"/>
                    <a:pt x="2923" y="1677"/>
                  </a:cubicBezTo>
                  <a:cubicBezTo>
                    <a:pt x="2923" y="1670"/>
                    <a:pt x="2925" y="1664"/>
                    <a:pt x="2925" y="1658"/>
                  </a:cubicBezTo>
                  <a:cubicBezTo>
                    <a:pt x="2926" y="1654"/>
                    <a:pt x="2927" y="1650"/>
                    <a:pt x="2927" y="1646"/>
                  </a:cubicBezTo>
                  <a:cubicBezTo>
                    <a:pt x="2927" y="1645"/>
                    <a:pt x="2927" y="1645"/>
                    <a:pt x="2927" y="1645"/>
                  </a:cubicBezTo>
                  <a:cubicBezTo>
                    <a:pt x="2927" y="1643"/>
                    <a:pt x="2928" y="1641"/>
                    <a:pt x="2928" y="1639"/>
                  </a:cubicBezTo>
                  <a:cubicBezTo>
                    <a:pt x="2928" y="1639"/>
                    <a:pt x="2928" y="1639"/>
                    <a:pt x="2928" y="1639"/>
                  </a:cubicBezTo>
                  <a:cubicBezTo>
                    <a:pt x="2928" y="1636"/>
                    <a:pt x="2928" y="1634"/>
                    <a:pt x="2929" y="1632"/>
                  </a:cubicBezTo>
                  <a:cubicBezTo>
                    <a:pt x="2929" y="1632"/>
                    <a:pt x="2929" y="1632"/>
                    <a:pt x="2929" y="1632"/>
                  </a:cubicBezTo>
                  <a:cubicBezTo>
                    <a:pt x="2929" y="1631"/>
                    <a:pt x="2929" y="1631"/>
                    <a:pt x="2929" y="1631"/>
                  </a:cubicBezTo>
                  <a:cubicBezTo>
                    <a:pt x="2929" y="1630"/>
                    <a:pt x="2929" y="1630"/>
                    <a:pt x="2929" y="1630"/>
                  </a:cubicBezTo>
                  <a:cubicBezTo>
                    <a:pt x="2929" y="1630"/>
                    <a:pt x="2929" y="1630"/>
                    <a:pt x="2929" y="1629"/>
                  </a:cubicBezTo>
                  <a:cubicBezTo>
                    <a:pt x="2929" y="1629"/>
                    <a:pt x="2929" y="1629"/>
                    <a:pt x="2929" y="1629"/>
                  </a:cubicBezTo>
                  <a:cubicBezTo>
                    <a:pt x="2929" y="1629"/>
                    <a:pt x="2929" y="1629"/>
                    <a:pt x="2929" y="1629"/>
                  </a:cubicBezTo>
                  <a:cubicBezTo>
                    <a:pt x="2929" y="1628"/>
                    <a:pt x="2929" y="1628"/>
                    <a:pt x="2929" y="1628"/>
                  </a:cubicBezTo>
                  <a:cubicBezTo>
                    <a:pt x="2930" y="1616"/>
                    <a:pt x="2931" y="1603"/>
                    <a:pt x="2932" y="1591"/>
                  </a:cubicBezTo>
                  <a:cubicBezTo>
                    <a:pt x="2933" y="1580"/>
                    <a:pt x="2934" y="1569"/>
                    <a:pt x="2935" y="1558"/>
                  </a:cubicBezTo>
                  <a:cubicBezTo>
                    <a:pt x="2936" y="1529"/>
                    <a:pt x="2938" y="1500"/>
                    <a:pt x="2938" y="1471"/>
                  </a:cubicBezTo>
                  <a:cubicBezTo>
                    <a:pt x="2938" y="1469"/>
                    <a:pt x="2938" y="1469"/>
                    <a:pt x="2938" y="1469"/>
                  </a:cubicBezTo>
                  <a:cubicBezTo>
                    <a:pt x="2938" y="1468"/>
                    <a:pt x="2938" y="1468"/>
                    <a:pt x="2938" y="1468"/>
                  </a:cubicBezTo>
                  <a:cubicBezTo>
                    <a:pt x="2938" y="1468"/>
                    <a:pt x="2938" y="1468"/>
                    <a:pt x="2938" y="1468"/>
                  </a:cubicBezTo>
                  <a:cubicBezTo>
                    <a:pt x="2938" y="1467"/>
                    <a:pt x="2938" y="1467"/>
                    <a:pt x="2938" y="1467"/>
                  </a:cubicBezTo>
                  <a:cubicBezTo>
                    <a:pt x="2938" y="1434"/>
                    <a:pt x="2936" y="1402"/>
                    <a:pt x="2934" y="1370"/>
                  </a:cubicBezTo>
                  <a:close/>
                </a:path>
              </a:pathLst>
            </a:cu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 dirty="0"/>
            </a:p>
          </p:txBody>
        </p:sp>
        <p:sp>
          <p:nvSpPr>
            <p:cNvPr id="9" name="Freeform 154">
              <a:extLst>
                <a:ext uri="{FF2B5EF4-FFF2-40B4-BE49-F238E27FC236}">
                  <a16:creationId xmlns:a16="http://schemas.microsoft.com/office/drawing/2014/main" id="{34EDDFD7-A6E3-9727-4824-071DC5BB078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312795" y="356690"/>
              <a:ext cx="339725" cy="629920"/>
            </a:xfrm>
            <a:custGeom>
              <a:avLst/>
              <a:gdLst>
                <a:gd name="T0" fmla="*/ 95 w 1070"/>
                <a:gd name="T1" fmla="*/ 471 h 1983"/>
                <a:gd name="T2" fmla="*/ 0 w 1070"/>
                <a:gd name="T3" fmla="*/ 959 h 1983"/>
                <a:gd name="T4" fmla="*/ 0 w 1070"/>
                <a:gd name="T5" fmla="*/ 961 h 1983"/>
                <a:gd name="T6" fmla="*/ 0 w 1070"/>
                <a:gd name="T7" fmla="*/ 963 h 1983"/>
                <a:gd name="T8" fmla="*/ 0 w 1070"/>
                <a:gd name="T9" fmla="*/ 965 h 1983"/>
                <a:gd name="T10" fmla="*/ 0 w 1070"/>
                <a:gd name="T11" fmla="*/ 966 h 1983"/>
                <a:gd name="T12" fmla="*/ 0 w 1070"/>
                <a:gd name="T13" fmla="*/ 968 h 1983"/>
                <a:gd name="T14" fmla="*/ 0 w 1070"/>
                <a:gd name="T15" fmla="*/ 969 h 1983"/>
                <a:gd name="T16" fmla="*/ 0 w 1070"/>
                <a:gd name="T17" fmla="*/ 971 h 1983"/>
                <a:gd name="T18" fmla="*/ 0 w 1070"/>
                <a:gd name="T19" fmla="*/ 973 h 1983"/>
                <a:gd name="T20" fmla="*/ 0 w 1070"/>
                <a:gd name="T21" fmla="*/ 974 h 1983"/>
                <a:gd name="T22" fmla="*/ 0 w 1070"/>
                <a:gd name="T23" fmla="*/ 975 h 1983"/>
                <a:gd name="T24" fmla="*/ 0 w 1070"/>
                <a:gd name="T25" fmla="*/ 977 h 1983"/>
                <a:gd name="T26" fmla="*/ 0 w 1070"/>
                <a:gd name="T27" fmla="*/ 978 h 1983"/>
                <a:gd name="T28" fmla="*/ 0 w 1070"/>
                <a:gd name="T29" fmla="*/ 979 h 1983"/>
                <a:gd name="T30" fmla="*/ 0 w 1070"/>
                <a:gd name="T31" fmla="*/ 980 h 1983"/>
                <a:gd name="T32" fmla="*/ 0 w 1070"/>
                <a:gd name="T33" fmla="*/ 981 h 1983"/>
                <a:gd name="T34" fmla="*/ 0 w 1070"/>
                <a:gd name="T35" fmla="*/ 982 h 1983"/>
                <a:gd name="T36" fmla="*/ 0 w 1070"/>
                <a:gd name="T37" fmla="*/ 984 h 1983"/>
                <a:gd name="T38" fmla="*/ 0 w 1070"/>
                <a:gd name="T39" fmla="*/ 986 h 1983"/>
                <a:gd name="T40" fmla="*/ 0 w 1070"/>
                <a:gd name="T41" fmla="*/ 987 h 1983"/>
                <a:gd name="T42" fmla="*/ 0 w 1070"/>
                <a:gd name="T43" fmla="*/ 989 h 1983"/>
                <a:gd name="T44" fmla="*/ 0 w 1070"/>
                <a:gd name="T45" fmla="*/ 992 h 1983"/>
                <a:gd name="T46" fmla="*/ 0 w 1070"/>
                <a:gd name="T47" fmla="*/ 995 h 1983"/>
                <a:gd name="T48" fmla="*/ 0 w 1070"/>
                <a:gd name="T49" fmla="*/ 997 h 1983"/>
                <a:gd name="T50" fmla="*/ 0 w 1070"/>
                <a:gd name="T51" fmla="*/ 998 h 1983"/>
                <a:gd name="T52" fmla="*/ 0 w 1070"/>
                <a:gd name="T53" fmla="*/ 999 h 1983"/>
                <a:gd name="T54" fmla="*/ 0 w 1070"/>
                <a:gd name="T55" fmla="*/ 1001 h 1983"/>
                <a:gd name="T56" fmla="*/ 0 w 1070"/>
                <a:gd name="T57" fmla="*/ 1002 h 1983"/>
                <a:gd name="T58" fmla="*/ 0 w 1070"/>
                <a:gd name="T59" fmla="*/ 1003 h 1983"/>
                <a:gd name="T60" fmla="*/ 0 w 1070"/>
                <a:gd name="T61" fmla="*/ 1005 h 1983"/>
                <a:gd name="T62" fmla="*/ 0 w 1070"/>
                <a:gd name="T63" fmla="*/ 1006 h 1983"/>
                <a:gd name="T64" fmla="*/ 0 w 1070"/>
                <a:gd name="T65" fmla="*/ 1007 h 1983"/>
                <a:gd name="T66" fmla="*/ 0 w 1070"/>
                <a:gd name="T67" fmla="*/ 1008 h 1983"/>
                <a:gd name="T68" fmla="*/ 0 w 1070"/>
                <a:gd name="T69" fmla="*/ 1010 h 1983"/>
                <a:gd name="T70" fmla="*/ 0 w 1070"/>
                <a:gd name="T71" fmla="*/ 1011 h 1983"/>
                <a:gd name="T72" fmla="*/ 0 w 1070"/>
                <a:gd name="T73" fmla="*/ 1014 h 1983"/>
                <a:gd name="T74" fmla="*/ 0 w 1070"/>
                <a:gd name="T75" fmla="*/ 1015 h 1983"/>
                <a:gd name="T76" fmla="*/ 0 w 1070"/>
                <a:gd name="T77" fmla="*/ 1016 h 1983"/>
                <a:gd name="T78" fmla="*/ 0 w 1070"/>
                <a:gd name="T79" fmla="*/ 1018 h 1983"/>
                <a:gd name="T80" fmla="*/ 0 w 1070"/>
                <a:gd name="T81" fmla="*/ 1019 h 1983"/>
                <a:gd name="T82" fmla="*/ 0 w 1070"/>
                <a:gd name="T83" fmla="*/ 1021 h 1983"/>
                <a:gd name="T84" fmla="*/ 0 w 1070"/>
                <a:gd name="T85" fmla="*/ 1022 h 1983"/>
                <a:gd name="T86" fmla="*/ 0 w 1070"/>
                <a:gd name="T87" fmla="*/ 1024 h 1983"/>
                <a:gd name="T88" fmla="*/ 0 w 1070"/>
                <a:gd name="T89" fmla="*/ 1027 h 1983"/>
                <a:gd name="T90" fmla="*/ 95 w 1070"/>
                <a:gd name="T91" fmla="*/ 1513 h 1983"/>
                <a:gd name="T92" fmla="*/ 868 w 1070"/>
                <a:gd name="T93" fmla="*/ 1961 h 1983"/>
                <a:gd name="T94" fmla="*/ 742 w 1070"/>
                <a:gd name="T95" fmla="*/ 461 h 1983"/>
                <a:gd name="T96" fmla="*/ 670 w 1070"/>
                <a:gd name="T97" fmla="*/ 0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0" h="1983">
                  <a:moveTo>
                    <a:pt x="668" y="0"/>
                  </a:moveTo>
                  <a:cubicBezTo>
                    <a:pt x="610" y="0"/>
                    <a:pt x="552" y="6"/>
                    <a:pt x="496" y="15"/>
                  </a:cubicBezTo>
                  <a:cubicBezTo>
                    <a:pt x="441" y="25"/>
                    <a:pt x="386" y="40"/>
                    <a:pt x="334" y="59"/>
                  </a:cubicBezTo>
                  <a:cubicBezTo>
                    <a:pt x="233" y="181"/>
                    <a:pt x="152" y="320"/>
                    <a:pt x="95" y="471"/>
                  </a:cubicBezTo>
                  <a:cubicBezTo>
                    <a:pt x="38" y="621"/>
                    <a:pt x="5" y="784"/>
                    <a:pt x="0" y="953"/>
                  </a:cubicBezTo>
                  <a:cubicBezTo>
                    <a:pt x="0" y="954"/>
                    <a:pt x="0" y="955"/>
                    <a:pt x="0" y="955"/>
                  </a:cubicBezTo>
                  <a:cubicBezTo>
                    <a:pt x="0" y="956"/>
                    <a:pt x="0" y="956"/>
                    <a:pt x="0" y="957"/>
                  </a:cubicBezTo>
                  <a:cubicBezTo>
                    <a:pt x="0" y="957"/>
                    <a:pt x="0" y="958"/>
                    <a:pt x="0" y="959"/>
                  </a:cubicBezTo>
                  <a:cubicBezTo>
                    <a:pt x="0" y="959"/>
                    <a:pt x="0" y="960"/>
                    <a:pt x="0" y="961"/>
                  </a:cubicBezTo>
                  <a:cubicBezTo>
                    <a:pt x="0" y="961"/>
                    <a:pt x="0" y="961"/>
                    <a:pt x="0" y="961"/>
                  </a:cubicBezTo>
                  <a:cubicBezTo>
                    <a:pt x="0" y="961"/>
                    <a:pt x="0" y="961"/>
                    <a:pt x="0" y="961"/>
                  </a:cubicBezTo>
                  <a:cubicBezTo>
                    <a:pt x="0" y="961"/>
                    <a:pt x="0" y="961"/>
                    <a:pt x="0" y="961"/>
                  </a:cubicBezTo>
                  <a:cubicBezTo>
                    <a:pt x="0" y="961"/>
                    <a:pt x="0" y="962"/>
                    <a:pt x="0" y="962"/>
                  </a:cubicBezTo>
                  <a:cubicBezTo>
                    <a:pt x="0" y="962"/>
                    <a:pt x="0" y="962"/>
                    <a:pt x="0" y="962"/>
                  </a:cubicBezTo>
                  <a:cubicBezTo>
                    <a:pt x="0" y="962"/>
                    <a:pt x="0" y="962"/>
                    <a:pt x="0" y="962"/>
                  </a:cubicBezTo>
                  <a:cubicBezTo>
                    <a:pt x="0" y="962"/>
                    <a:pt x="0" y="962"/>
                    <a:pt x="0" y="963"/>
                  </a:cubicBezTo>
                  <a:cubicBezTo>
                    <a:pt x="0" y="963"/>
                    <a:pt x="0" y="963"/>
                    <a:pt x="0" y="964"/>
                  </a:cubicBezTo>
                  <a:cubicBezTo>
                    <a:pt x="0" y="964"/>
                    <a:pt x="0" y="964"/>
                    <a:pt x="0" y="964"/>
                  </a:cubicBezTo>
                  <a:cubicBezTo>
                    <a:pt x="0" y="964"/>
                    <a:pt x="0" y="965"/>
                    <a:pt x="0" y="965"/>
                  </a:cubicBezTo>
                  <a:cubicBezTo>
                    <a:pt x="0" y="965"/>
                    <a:pt x="0" y="965"/>
                    <a:pt x="0" y="965"/>
                  </a:cubicBezTo>
                  <a:cubicBezTo>
                    <a:pt x="0" y="965"/>
                    <a:pt x="0" y="965"/>
                    <a:pt x="0" y="965"/>
                  </a:cubicBezTo>
                  <a:cubicBezTo>
                    <a:pt x="0" y="965"/>
                    <a:pt x="0" y="965"/>
                    <a:pt x="0" y="965"/>
                  </a:cubicBezTo>
                  <a:cubicBezTo>
                    <a:pt x="0" y="966"/>
                    <a:pt x="0" y="966"/>
                    <a:pt x="0" y="966"/>
                  </a:cubicBezTo>
                  <a:cubicBezTo>
                    <a:pt x="0" y="966"/>
                    <a:pt x="0" y="966"/>
                    <a:pt x="0" y="966"/>
                  </a:cubicBezTo>
                  <a:cubicBezTo>
                    <a:pt x="0" y="966"/>
                    <a:pt x="0" y="966"/>
                    <a:pt x="0" y="966"/>
                  </a:cubicBezTo>
                  <a:cubicBezTo>
                    <a:pt x="0" y="966"/>
                    <a:pt x="0" y="967"/>
                    <a:pt x="0" y="967"/>
                  </a:cubicBezTo>
                  <a:cubicBezTo>
                    <a:pt x="0" y="967"/>
                    <a:pt x="0" y="968"/>
                    <a:pt x="0" y="968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0" y="969"/>
                    <a:pt x="0" y="969"/>
                    <a:pt x="0" y="969"/>
                  </a:cubicBezTo>
                  <a:cubicBezTo>
                    <a:pt x="0" y="969"/>
                    <a:pt x="0" y="969"/>
                    <a:pt x="0" y="969"/>
                  </a:cubicBezTo>
                  <a:cubicBezTo>
                    <a:pt x="0" y="969"/>
                    <a:pt x="0" y="969"/>
                    <a:pt x="0" y="969"/>
                  </a:cubicBezTo>
                  <a:cubicBezTo>
                    <a:pt x="0" y="970"/>
                    <a:pt x="0" y="970"/>
                    <a:pt x="0" y="970"/>
                  </a:cubicBezTo>
                  <a:cubicBezTo>
                    <a:pt x="0" y="970"/>
                    <a:pt x="0" y="970"/>
                    <a:pt x="0" y="970"/>
                  </a:cubicBezTo>
                  <a:cubicBezTo>
                    <a:pt x="0" y="970"/>
                    <a:pt x="0" y="971"/>
                    <a:pt x="0" y="971"/>
                  </a:cubicBezTo>
                  <a:cubicBezTo>
                    <a:pt x="0" y="971"/>
                    <a:pt x="0" y="972"/>
                    <a:pt x="0" y="972"/>
                  </a:cubicBezTo>
                  <a:cubicBezTo>
                    <a:pt x="0" y="972"/>
                    <a:pt x="0" y="972"/>
                    <a:pt x="0" y="972"/>
                  </a:cubicBezTo>
                  <a:cubicBezTo>
                    <a:pt x="0" y="972"/>
                    <a:pt x="0" y="972"/>
                    <a:pt x="0" y="972"/>
                  </a:cubicBezTo>
                  <a:cubicBezTo>
                    <a:pt x="0" y="973"/>
                    <a:pt x="0" y="973"/>
                    <a:pt x="0" y="973"/>
                  </a:cubicBezTo>
                  <a:cubicBezTo>
                    <a:pt x="0" y="973"/>
                    <a:pt x="0" y="973"/>
                    <a:pt x="0" y="973"/>
                  </a:cubicBezTo>
                  <a:cubicBezTo>
                    <a:pt x="0" y="973"/>
                    <a:pt x="0" y="973"/>
                    <a:pt x="0" y="973"/>
                  </a:cubicBezTo>
                  <a:cubicBezTo>
                    <a:pt x="0" y="973"/>
                    <a:pt x="0" y="973"/>
                    <a:pt x="0" y="973"/>
                  </a:cubicBezTo>
                  <a:cubicBezTo>
                    <a:pt x="0" y="974"/>
                    <a:pt x="0" y="974"/>
                    <a:pt x="0" y="974"/>
                  </a:cubicBezTo>
                  <a:cubicBezTo>
                    <a:pt x="0" y="974"/>
                    <a:pt x="0" y="974"/>
                    <a:pt x="0" y="974"/>
                  </a:cubicBezTo>
                  <a:cubicBezTo>
                    <a:pt x="0" y="974"/>
                    <a:pt x="0" y="974"/>
                    <a:pt x="0" y="974"/>
                  </a:cubicBezTo>
                  <a:cubicBezTo>
                    <a:pt x="0" y="974"/>
                    <a:pt x="0" y="974"/>
                    <a:pt x="0" y="974"/>
                  </a:cubicBezTo>
                  <a:cubicBezTo>
                    <a:pt x="0" y="975"/>
                    <a:pt x="0" y="975"/>
                    <a:pt x="0" y="975"/>
                  </a:cubicBezTo>
                  <a:cubicBezTo>
                    <a:pt x="0" y="975"/>
                    <a:pt x="0" y="976"/>
                    <a:pt x="0" y="976"/>
                  </a:cubicBezTo>
                  <a:cubicBezTo>
                    <a:pt x="0" y="976"/>
                    <a:pt x="0" y="976"/>
                    <a:pt x="0" y="976"/>
                  </a:cubicBezTo>
                  <a:cubicBezTo>
                    <a:pt x="0" y="976"/>
                    <a:pt x="0" y="976"/>
                    <a:pt x="0" y="976"/>
                  </a:cubicBezTo>
                  <a:cubicBezTo>
                    <a:pt x="0" y="976"/>
                    <a:pt x="0" y="977"/>
                    <a:pt x="0" y="977"/>
                  </a:cubicBezTo>
                  <a:cubicBezTo>
                    <a:pt x="0" y="977"/>
                    <a:pt x="0" y="977"/>
                    <a:pt x="0" y="977"/>
                  </a:cubicBezTo>
                  <a:cubicBezTo>
                    <a:pt x="0" y="977"/>
                    <a:pt x="0" y="977"/>
                    <a:pt x="0" y="977"/>
                  </a:cubicBezTo>
                  <a:cubicBezTo>
                    <a:pt x="0" y="977"/>
                    <a:pt x="0" y="977"/>
                    <a:pt x="0" y="977"/>
                  </a:cubicBezTo>
                  <a:cubicBezTo>
                    <a:pt x="0" y="978"/>
                    <a:pt x="0" y="978"/>
                    <a:pt x="0" y="978"/>
                  </a:cubicBezTo>
                  <a:cubicBezTo>
                    <a:pt x="0" y="978"/>
                    <a:pt x="0" y="978"/>
                    <a:pt x="0" y="978"/>
                  </a:cubicBezTo>
                  <a:cubicBezTo>
                    <a:pt x="0" y="978"/>
                    <a:pt x="0" y="978"/>
                    <a:pt x="0" y="978"/>
                  </a:cubicBezTo>
                  <a:cubicBezTo>
                    <a:pt x="0" y="978"/>
                    <a:pt x="0" y="978"/>
                    <a:pt x="0" y="978"/>
                  </a:cubicBezTo>
                  <a:cubicBezTo>
                    <a:pt x="0" y="979"/>
                    <a:pt x="0" y="979"/>
                    <a:pt x="0" y="979"/>
                  </a:cubicBezTo>
                  <a:cubicBezTo>
                    <a:pt x="0" y="979"/>
                    <a:pt x="0" y="979"/>
                    <a:pt x="0" y="979"/>
                  </a:cubicBezTo>
                  <a:cubicBezTo>
                    <a:pt x="0" y="980"/>
                    <a:pt x="0" y="980"/>
                    <a:pt x="0" y="980"/>
                  </a:cubicBezTo>
                  <a:cubicBezTo>
                    <a:pt x="0" y="980"/>
                    <a:pt x="0" y="980"/>
                    <a:pt x="0" y="980"/>
                  </a:cubicBezTo>
                  <a:cubicBezTo>
                    <a:pt x="0" y="980"/>
                    <a:pt x="0" y="980"/>
                    <a:pt x="0" y="980"/>
                  </a:cubicBezTo>
                  <a:cubicBezTo>
                    <a:pt x="0" y="980"/>
                    <a:pt x="0" y="980"/>
                    <a:pt x="0" y="980"/>
                  </a:cubicBezTo>
                  <a:cubicBezTo>
                    <a:pt x="0" y="981"/>
                    <a:pt x="0" y="981"/>
                    <a:pt x="0" y="981"/>
                  </a:cubicBezTo>
                  <a:cubicBezTo>
                    <a:pt x="0" y="981"/>
                    <a:pt x="0" y="981"/>
                    <a:pt x="0" y="981"/>
                  </a:cubicBezTo>
                  <a:cubicBezTo>
                    <a:pt x="0" y="981"/>
                    <a:pt x="0" y="981"/>
                    <a:pt x="0" y="981"/>
                  </a:cubicBezTo>
                  <a:cubicBezTo>
                    <a:pt x="0" y="981"/>
                    <a:pt x="0" y="981"/>
                    <a:pt x="0" y="981"/>
                  </a:cubicBezTo>
                  <a:cubicBezTo>
                    <a:pt x="0" y="982"/>
                    <a:pt x="0" y="982"/>
                    <a:pt x="0" y="982"/>
                  </a:cubicBezTo>
                  <a:cubicBezTo>
                    <a:pt x="0" y="982"/>
                    <a:pt x="0" y="982"/>
                    <a:pt x="0" y="982"/>
                  </a:cubicBezTo>
                  <a:cubicBezTo>
                    <a:pt x="0" y="982"/>
                    <a:pt x="0" y="982"/>
                    <a:pt x="0" y="982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0" y="984"/>
                    <a:pt x="0" y="984"/>
                    <a:pt x="0" y="984"/>
                  </a:cubicBezTo>
                  <a:cubicBezTo>
                    <a:pt x="0" y="984"/>
                    <a:pt x="0" y="984"/>
                    <a:pt x="0" y="984"/>
                  </a:cubicBezTo>
                  <a:cubicBezTo>
                    <a:pt x="0" y="985"/>
                    <a:pt x="0" y="985"/>
                    <a:pt x="0" y="985"/>
                  </a:cubicBezTo>
                  <a:cubicBezTo>
                    <a:pt x="0" y="985"/>
                    <a:pt x="0" y="985"/>
                    <a:pt x="0" y="985"/>
                  </a:cubicBezTo>
                  <a:cubicBezTo>
                    <a:pt x="0" y="985"/>
                    <a:pt x="0" y="985"/>
                    <a:pt x="0" y="985"/>
                  </a:cubicBezTo>
                  <a:cubicBezTo>
                    <a:pt x="0" y="986"/>
                    <a:pt x="0" y="986"/>
                    <a:pt x="0" y="986"/>
                  </a:cubicBezTo>
                  <a:cubicBezTo>
                    <a:pt x="0" y="986"/>
                    <a:pt x="0" y="986"/>
                    <a:pt x="0" y="986"/>
                  </a:cubicBezTo>
                  <a:cubicBezTo>
                    <a:pt x="0" y="986"/>
                    <a:pt x="0" y="986"/>
                    <a:pt x="0" y="986"/>
                  </a:cubicBezTo>
                  <a:cubicBezTo>
                    <a:pt x="0" y="987"/>
                    <a:pt x="0" y="987"/>
                    <a:pt x="0" y="987"/>
                  </a:cubicBezTo>
                  <a:cubicBezTo>
                    <a:pt x="0" y="987"/>
                    <a:pt x="0" y="987"/>
                    <a:pt x="0" y="987"/>
                  </a:cubicBezTo>
                  <a:cubicBezTo>
                    <a:pt x="0" y="987"/>
                    <a:pt x="0" y="987"/>
                    <a:pt x="0" y="987"/>
                  </a:cubicBezTo>
                  <a:cubicBezTo>
                    <a:pt x="0" y="988"/>
                    <a:pt x="0" y="988"/>
                    <a:pt x="0" y="988"/>
                  </a:cubicBezTo>
                  <a:cubicBezTo>
                    <a:pt x="0" y="989"/>
                    <a:pt x="0" y="989"/>
                    <a:pt x="0" y="989"/>
                  </a:cubicBezTo>
                  <a:cubicBezTo>
                    <a:pt x="0" y="989"/>
                    <a:pt x="0" y="989"/>
                    <a:pt x="0" y="989"/>
                  </a:cubicBezTo>
                  <a:cubicBezTo>
                    <a:pt x="0" y="989"/>
                    <a:pt x="0" y="989"/>
                    <a:pt x="0" y="989"/>
                  </a:cubicBezTo>
                  <a:cubicBezTo>
                    <a:pt x="0" y="989"/>
                    <a:pt x="0" y="989"/>
                    <a:pt x="0" y="989"/>
                  </a:cubicBezTo>
                  <a:cubicBezTo>
                    <a:pt x="0" y="989"/>
                    <a:pt x="0" y="989"/>
                    <a:pt x="0" y="990"/>
                  </a:cubicBezTo>
                  <a:cubicBezTo>
                    <a:pt x="0" y="992"/>
                    <a:pt x="0" y="992"/>
                    <a:pt x="0" y="992"/>
                  </a:cubicBezTo>
                  <a:cubicBezTo>
                    <a:pt x="0" y="994"/>
                    <a:pt x="0" y="994"/>
                    <a:pt x="0" y="994"/>
                  </a:cubicBezTo>
                  <a:cubicBezTo>
                    <a:pt x="0" y="994"/>
                    <a:pt x="0" y="994"/>
                    <a:pt x="0" y="994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996"/>
                    <a:pt x="0" y="996"/>
                    <a:pt x="0" y="996"/>
                  </a:cubicBezTo>
                  <a:cubicBezTo>
                    <a:pt x="0" y="997"/>
                    <a:pt x="0" y="997"/>
                    <a:pt x="0" y="997"/>
                  </a:cubicBezTo>
                  <a:cubicBezTo>
                    <a:pt x="0" y="997"/>
                    <a:pt x="0" y="997"/>
                    <a:pt x="0" y="997"/>
                  </a:cubicBezTo>
                  <a:cubicBezTo>
                    <a:pt x="0" y="997"/>
                    <a:pt x="0" y="997"/>
                    <a:pt x="0" y="997"/>
                  </a:cubicBezTo>
                  <a:cubicBezTo>
                    <a:pt x="0" y="997"/>
                    <a:pt x="0" y="997"/>
                    <a:pt x="0" y="997"/>
                  </a:cubicBezTo>
                  <a:cubicBezTo>
                    <a:pt x="0" y="998"/>
                    <a:pt x="0" y="998"/>
                    <a:pt x="0" y="998"/>
                  </a:cubicBezTo>
                  <a:cubicBezTo>
                    <a:pt x="0" y="998"/>
                    <a:pt x="0" y="998"/>
                    <a:pt x="0" y="998"/>
                  </a:cubicBezTo>
                  <a:cubicBezTo>
                    <a:pt x="0" y="998"/>
                    <a:pt x="0" y="998"/>
                    <a:pt x="0" y="998"/>
                  </a:cubicBezTo>
                  <a:cubicBezTo>
                    <a:pt x="0" y="999"/>
                    <a:pt x="0" y="999"/>
                    <a:pt x="0" y="999"/>
                  </a:cubicBezTo>
                  <a:cubicBezTo>
                    <a:pt x="0" y="999"/>
                    <a:pt x="0" y="999"/>
                    <a:pt x="0" y="999"/>
                  </a:cubicBezTo>
                  <a:cubicBezTo>
                    <a:pt x="0" y="999"/>
                    <a:pt x="0" y="999"/>
                    <a:pt x="0" y="999"/>
                  </a:cubicBezTo>
                  <a:cubicBezTo>
                    <a:pt x="0" y="999"/>
                    <a:pt x="0" y="999"/>
                    <a:pt x="0" y="999"/>
                  </a:cubicBezTo>
                  <a:cubicBezTo>
                    <a:pt x="0" y="999"/>
                    <a:pt x="0" y="1000"/>
                    <a:pt x="0" y="1000"/>
                  </a:cubicBezTo>
                  <a:cubicBezTo>
                    <a:pt x="0" y="1000"/>
                    <a:pt x="0" y="1001"/>
                    <a:pt x="0" y="1001"/>
                  </a:cubicBezTo>
                  <a:cubicBezTo>
                    <a:pt x="0" y="1001"/>
                    <a:pt x="0" y="1001"/>
                    <a:pt x="0" y="1001"/>
                  </a:cubicBezTo>
                  <a:cubicBezTo>
                    <a:pt x="0" y="1001"/>
                    <a:pt x="0" y="1001"/>
                    <a:pt x="0" y="1001"/>
                  </a:cubicBezTo>
                  <a:cubicBezTo>
                    <a:pt x="0" y="1002"/>
                    <a:pt x="0" y="1002"/>
                    <a:pt x="0" y="1002"/>
                  </a:cubicBezTo>
                  <a:cubicBezTo>
                    <a:pt x="0" y="1002"/>
                    <a:pt x="0" y="1002"/>
                    <a:pt x="0" y="1002"/>
                  </a:cubicBezTo>
                  <a:cubicBezTo>
                    <a:pt x="0" y="1002"/>
                    <a:pt x="0" y="1002"/>
                    <a:pt x="0" y="1002"/>
                  </a:cubicBezTo>
                  <a:cubicBezTo>
                    <a:pt x="0" y="1002"/>
                    <a:pt x="0" y="1002"/>
                    <a:pt x="0" y="1002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0" y="1003"/>
                    <a:pt x="0" y="1004"/>
                    <a:pt x="0" y="1004"/>
                  </a:cubicBezTo>
                  <a:cubicBezTo>
                    <a:pt x="0" y="1004"/>
                    <a:pt x="0" y="1004"/>
                    <a:pt x="0" y="1004"/>
                  </a:cubicBezTo>
                  <a:cubicBezTo>
                    <a:pt x="0" y="1005"/>
                    <a:pt x="0" y="1005"/>
                    <a:pt x="0" y="1005"/>
                  </a:cubicBezTo>
                  <a:cubicBezTo>
                    <a:pt x="0" y="1005"/>
                    <a:pt x="0" y="1005"/>
                    <a:pt x="0" y="1005"/>
                  </a:cubicBezTo>
                  <a:cubicBezTo>
                    <a:pt x="0" y="1005"/>
                    <a:pt x="0" y="1005"/>
                    <a:pt x="0" y="1005"/>
                  </a:cubicBezTo>
                  <a:cubicBezTo>
                    <a:pt x="0" y="1005"/>
                    <a:pt x="0" y="1005"/>
                    <a:pt x="0" y="100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07"/>
                    <a:pt x="0" y="1007"/>
                    <a:pt x="0" y="1007"/>
                  </a:cubicBezTo>
                  <a:cubicBezTo>
                    <a:pt x="0" y="1007"/>
                    <a:pt x="0" y="1007"/>
                    <a:pt x="0" y="1007"/>
                  </a:cubicBezTo>
                  <a:cubicBezTo>
                    <a:pt x="0" y="1007"/>
                    <a:pt x="0" y="1007"/>
                    <a:pt x="0" y="1007"/>
                  </a:cubicBezTo>
                  <a:cubicBezTo>
                    <a:pt x="0" y="1007"/>
                    <a:pt x="0" y="1007"/>
                    <a:pt x="0" y="1007"/>
                  </a:cubicBezTo>
                  <a:cubicBezTo>
                    <a:pt x="0" y="1008"/>
                    <a:pt x="0" y="1008"/>
                    <a:pt x="0" y="1008"/>
                  </a:cubicBezTo>
                  <a:cubicBezTo>
                    <a:pt x="0" y="1009"/>
                    <a:pt x="0" y="1009"/>
                    <a:pt x="0" y="1009"/>
                  </a:cubicBezTo>
                  <a:cubicBezTo>
                    <a:pt x="0" y="1009"/>
                    <a:pt x="0" y="1009"/>
                    <a:pt x="0" y="1009"/>
                  </a:cubicBezTo>
                  <a:cubicBezTo>
                    <a:pt x="0" y="1009"/>
                    <a:pt x="0" y="1009"/>
                    <a:pt x="0" y="1009"/>
                  </a:cubicBezTo>
                  <a:cubicBezTo>
                    <a:pt x="0" y="1010"/>
                    <a:pt x="0" y="1010"/>
                    <a:pt x="0" y="1010"/>
                  </a:cubicBezTo>
                  <a:cubicBezTo>
                    <a:pt x="0" y="1010"/>
                    <a:pt x="0" y="1010"/>
                    <a:pt x="0" y="1010"/>
                  </a:cubicBezTo>
                  <a:cubicBezTo>
                    <a:pt x="0" y="1010"/>
                    <a:pt x="0" y="1010"/>
                    <a:pt x="0" y="1010"/>
                  </a:cubicBezTo>
                  <a:cubicBezTo>
                    <a:pt x="0" y="1010"/>
                    <a:pt x="0" y="1010"/>
                    <a:pt x="0" y="1010"/>
                  </a:cubicBezTo>
                  <a:cubicBezTo>
                    <a:pt x="0" y="1011"/>
                    <a:pt x="0" y="1011"/>
                    <a:pt x="0" y="1011"/>
                  </a:cubicBezTo>
                  <a:cubicBezTo>
                    <a:pt x="0" y="1011"/>
                    <a:pt x="0" y="1011"/>
                    <a:pt x="0" y="1011"/>
                  </a:cubicBezTo>
                  <a:cubicBezTo>
                    <a:pt x="0" y="1012"/>
                    <a:pt x="0" y="1012"/>
                    <a:pt x="0" y="1012"/>
                  </a:cubicBezTo>
                  <a:cubicBezTo>
                    <a:pt x="0" y="1013"/>
                    <a:pt x="0" y="1013"/>
                    <a:pt x="0" y="1013"/>
                  </a:cubicBezTo>
                  <a:cubicBezTo>
                    <a:pt x="0" y="1014"/>
                    <a:pt x="0" y="1014"/>
                    <a:pt x="0" y="1014"/>
                  </a:cubicBezTo>
                  <a:cubicBezTo>
                    <a:pt x="0" y="1014"/>
                    <a:pt x="0" y="1014"/>
                    <a:pt x="0" y="1014"/>
                  </a:cubicBezTo>
                  <a:cubicBezTo>
                    <a:pt x="0" y="1014"/>
                    <a:pt x="0" y="1014"/>
                    <a:pt x="0" y="1014"/>
                  </a:cubicBezTo>
                  <a:cubicBezTo>
                    <a:pt x="0" y="1015"/>
                    <a:pt x="0" y="1015"/>
                    <a:pt x="0" y="1015"/>
                  </a:cubicBezTo>
                  <a:cubicBezTo>
                    <a:pt x="0" y="1015"/>
                    <a:pt x="0" y="1015"/>
                    <a:pt x="0" y="1015"/>
                  </a:cubicBezTo>
                  <a:cubicBezTo>
                    <a:pt x="0" y="1015"/>
                    <a:pt x="0" y="1015"/>
                    <a:pt x="0" y="1015"/>
                  </a:cubicBezTo>
                  <a:cubicBezTo>
                    <a:pt x="0" y="1015"/>
                    <a:pt x="0" y="1015"/>
                    <a:pt x="0" y="1015"/>
                  </a:cubicBezTo>
                  <a:cubicBezTo>
                    <a:pt x="0" y="1016"/>
                    <a:pt x="0" y="1016"/>
                    <a:pt x="0" y="1016"/>
                  </a:cubicBezTo>
                  <a:cubicBezTo>
                    <a:pt x="0" y="1016"/>
                    <a:pt x="0" y="1016"/>
                    <a:pt x="0" y="1016"/>
                  </a:cubicBezTo>
                  <a:cubicBezTo>
                    <a:pt x="0" y="1016"/>
                    <a:pt x="0" y="1016"/>
                    <a:pt x="0" y="1016"/>
                  </a:cubicBezTo>
                  <a:cubicBezTo>
                    <a:pt x="0" y="1016"/>
                    <a:pt x="0" y="1016"/>
                    <a:pt x="0" y="1017"/>
                  </a:cubicBezTo>
                  <a:cubicBezTo>
                    <a:pt x="0" y="1017"/>
                    <a:pt x="0" y="1017"/>
                    <a:pt x="0" y="1018"/>
                  </a:cubicBezTo>
                  <a:cubicBezTo>
                    <a:pt x="0" y="1018"/>
                    <a:pt x="0" y="1018"/>
                    <a:pt x="0" y="1018"/>
                  </a:cubicBezTo>
                  <a:cubicBezTo>
                    <a:pt x="0" y="1018"/>
                    <a:pt x="0" y="1018"/>
                    <a:pt x="0" y="1018"/>
                  </a:cubicBezTo>
                  <a:cubicBezTo>
                    <a:pt x="0" y="1018"/>
                    <a:pt x="0" y="1018"/>
                    <a:pt x="0" y="1018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0" y="1019"/>
                    <a:pt x="0" y="1020"/>
                    <a:pt x="0" y="1020"/>
                  </a:cubicBezTo>
                  <a:cubicBezTo>
                    <a:pt x="0" y="1020"/>
                    <a:pt x="0" y="1020"/>
                    <a:pt x="0" y="1021"/>
                  </a:cubicBezTo>
                  <a:cubicBezTo>
                    <a:pt x="0" y="1021"/>
                    <a:pt x="0" y="1021"/>
                    <a:pt x="0" y="1022"/>
                  </a:cubicBezTo>
                  <a:cubicBezTo>
                    <a:pt x="0" y="1022"/>
                    <a:pt x="0" y="1022"/>
                    <a:pt x="0" y="1022"/>
                  </a:cubicBezTo>
                  <a:cubicBezTo>
                    <a:pt x="0" y="1022"/>
                    <a:pt x="0" y="1022"/>
                    <a:pt x="0" y="1022"/>
                  </a:cubicBezTo>
                  <a:cubicBezTo>
                    <a:pt x="0" y="1022"/>
                    <a:pt x="0" y="1022"/>
                    <a:pt x="0" y="1022"/>
                  </a:cubicBezTo>
                  <a:cubicBezTo>
                    <a:pt x="0" y="1022"/>
                    <a:pt x="0" y="1023"/>
                    <a:pt x="0" y="1023"/>
                  </a:cubicBezTo>
                  <a:cubicBezTo>
                    <a:pt x="0" y="1023"/>
                    <a:pt x="0" y="1023"/>
                    <a:pt x="0" y="1023"/>
                  </a:cubicBezTo>
                  <a:cubicBezTo>
                    <a:pt x="0" y="1023"/>
                    <a:pt x="0" y="1023"/>
                    <a:pt x="0" y="1023"/>
                  </a:cubicBezTo>
                  <a:cubicBezTo>
                    <a:pt x="0" y="1023"/>
                    <a:pt x="0" y="1024"/>
                    <a:pt x="0" y="1024"/>
                  </a:cubicBezTo>
                  <a:cubicBezTo>
                    <a:pt x="0" y="1025"/>
                    <a:pt x="0" y="1025"/>
                    <a:pt x="0" y="1026"/>
                  </a:cubicBezTo>
                  <a:cubicBezTo>
                    <a:pt x="0" y="1026"/>
                    <a:pt x="0" y="1026"/>
                    <a:pt x="0" y="1026"/>
                  </a:cubicBezTo>
                  <a:cubicBezTo>
                    <a:pt x="0" y="1027"/>
                    <a:pt x="0" y="1027"/>
                    <a:pt x="0" y="1027"/>
                  </a:cubicBezTo>
                  <a:cubicBezTo>
                    <a:pt x="0" y="1027"/>
                    <a:pt x="0" y="1027"/>
                    <a:pt x="0" y="1027"/>
                  </a:cubicBezTo>
                  <a:cubicBezTo>
                    <a:pt x="0" y="1027"/>
                    <a:pt x="0" y="1027"/>
                    <a:pt x="0" y="1027"/>
                  </a:cubicBezTo>
                  <a:cubicBezTo>
                    <a:pt x="0" y="1027"/>
                    <a:pt x="0" y="1028"/>
                    <a:pt x="0" y="1029"/>
                  </a:cubicBezTo>
                  <a:cubicBezTo>
                    <a:pt x="0" y="1029"/>
                    <a:pt x="0" y="1030"/>
                    <a:pt x="0" y="1030"/>
                  </a:cubicBezTo>
                  <a:cubicBezTo>
                    <a:pt x="5" y="1200"/>
                    <a:pt x="38" y="1362"/>
                    <a:pt x="95" y="1513"/>
                  </a:cubicBezTo>
                  <a:cubicBezTo>
                    <a:pt x="152" y="1664"/>
                    <a:pt x="233" y="1803"/>
                    <a:pt x="334" y="1925"/>
                  </a:cubicBezTo>
                  <a:cubicBezTo>
                    <a:pt x="387" y="1944"/>
                    <a:pt x="441" y="1958"/>
                    <a:pt x="497" y="1968"/>
                  </a:cubicBezTo>
                  <a:cubicBezTo>
                    <a:pt x="553" y="1978"/>
                    <a:pt x="611" y="1983"/>
                    <a:pt x="670" y="1983"/>
                  </a:cubicBezTo>
                  <a:cubicBezTo>
                    <a:pt x="736" y="1983"/>
                    <a:pt x="802" y="1976"/>
                    <a:pt x="868" y="1961"/>
                  </a:cubicBezTo>
                  <a:cubicBezTo>
                    <a:pt x="934" y="1947"/>
                    <a:pt x="1001" y="1926"/>
                    <a:pt x="1070" y="1900"/>
                  </a:cubicBezTo>
                  <a:cubicBezTo>
                    <a:pt x="895" y="1823"/>
                    <a:pt x="813" y="1661"/>
                    <a:pt x="708" y="1504"/>
                  </a:cubicBezTo>
                  <a:cubicBezTo>
                    <a:pt x="604" y="1346"/>
                    <a:pt x="591" y="1161"/>
                    <a:pt x="591" y="958"/>
                  </a:cubicBezTo>
                  <a:cubicBezTo>
                    <a:pt x="591" y="755"/>
                    <a:pt x="638" y="618"/>
                    <a:pt x="742" y="461"/>
                  </a:cubicBezTo>
                  <a:cubicBezTo>
                    <a:pt x="847" y="304"/>
                    <a:pt x="895" y="161"/>
                    <a:pt x="1070" y="84"/>
                  </a:cubicBezTo>
                  <a:cubicBezTo>
                    <a:pt x="1001" y="57"/>
                    <a:pt x="935" y="37"/>
                    <a:pt x="869" y="22"/>
                  </a:cubicBezTo>
                  <a:cubicBezTo>
                    <a:pt x="803" y="8"/>
                    <a:pt x="738" y="0"/>
                    <a:pt x="672" y="0"/>
                  </a:cubicBezTo>
                  <a:cubicBezTo>
                    <a:pt x="670" y="0"/>
                    <a:pt x="670" y="0"/>
                    <a:pt x="670" y="0"/>
                  </a:cubicBezTo>
                  <a:lnTo>
                    <a:pt x="668" y="0"/>
                  </a:lnTo>
                  <a:close/>
                </a:path>
              </a:pathLst>
            </a:cu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 dirty="0"/>
            </a:p>
          </p:txBody>
        </p:sp>
        <p:sp>
          <p:nvSpPr>
            <p:cNvPr id="10" name="Freeform 155">
              <a:extLst>
                <a:ext uri="{FF2B5EF4-FFF2-40B4-BE49-F238E27FC236}">
                  <a16:creationId xmlns:a16="http://schemas.microsoft.com/office/drawing/2014/main" id="{EFD9A8D8-ED60-856C-93A8-E01965196A1A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652520" y="667205"/>
              <a:ext cx="593090" cy="319405"/>
            </a:xfrm>
            <a:custGeom>
              <a:avLst/>
              <a:gdLst>
                <a:gd name="T0" fmla="*/ 1454 w 1868"/>
                <a:gd name="T1" fmla="*/ 64 h 1006"/>
                <a:gd name="T2" fmla="*/ 983 w 1868"/>
                <a:gd name="T3" fmla="*/ 299 h 1006"/>
                <a:gd name="T4" fmla="*/ 567 w 1868"/>
                <a:gd name="T5" fmla="*/ 523 h 1006"/>
                <a:gd name="T6" fmla="*/ 252 w 1868"/>
                <a:gd name="T7" fmla="*/ 655 h 1006"/>
                <a:gd name="T8" fmla="*/ 0 w 1868"/>
                <a:gd name="T9" fmla="*/ 923 h 1006"/>
                <a:gd name="T10" fmla="*/ 94 w 1868"/>
                <a:gd name="T11" fmla="*/ 958 h 1006"/>
                <a:gd name="T12" fmla="*/ 192 w 1868"/>
                <a:gd name="T13" fmla="*/ 985 h 1006"/>
                <a:gd name="T14" fmla="*/ 294 w 1868"/>
                <a:gd name="T15" fmla="*/ 1001 h 1006"/>
                <a:gd name="T16" fmla="*/ 399 w 1868"/>
                <a:gd name="T17" fmla="*/ 1006 h 1006"/>
                <a:gd name="T18" fmla="*/ 698 w 1868"/>
                <a:gd name="T19" fmla="*/ 958 h 1006"/>
                <a:gd name="T20" fmla="*/ 1016 w 1868"/>
                <a:gd name="T21" fmla="*/ 825 h 1006"/>
                <a:gd name="T22" fmla="*/ 1380 w 1868"/>
                <a:gd name="T23" fmla="*/ 631 h 1006"/>
                <a:gd name="T24" fmla="*/ 1818 w 1868"/>
                <a:gd name="T25" fmla="*/ 396 h 1006"/>
                <a:gd name="T26" fmla="*/ 1839 w 1868"/>
                <a:gd name="T27" fmla="*/ 304 h 1006"/>
                <a:gd name="T28" fmla="*/ 1855 w 1868"/>
                <a:gd name="T29" fmla="*/ 210 h 1006"/>
                <a:gd name="T30" fmla="*/ 1864 w 1868"/>
                <a:gd name="T31" fmla="*/ 114 h 1006"/>
                <a:gd name="T32" fmla="*/ 1868 w 1868"/>
                <a:gd name="T33" fmla="*/ 17 h 1006"/>
                <a:gd name="T34" fmla="*/ 1868 w 1868"/>
                <a:gd name="T35" fmla="*/ 16 h 1006"/>
                <a:gd name="T36" fmla="*/ 1868 w 1868"/>
                <a:gd name="T37" fmla="*/ 16 h 1006"/>
                <a:gd name="T38" fmla="*/ 1868 w 1868"/>
                <a:gd name="T39" fmla="*/ 16 h 1006"/>
                <a:gd name="T40" fmla="*/ 1868 w 1868"/>
                <a:gd name="T41" fmla="*/ 15 h 1006"/>
                <a:gd name="T42" fmla="*/ 1782 w 1868"/>
                <a:gd name="T43" fmla="*/ 48 h 1006"/>
                <a:gd name="T44" fmla="*/ 1662 w 1868"/>
                <a:gd name="T45" fmla="*/ 11 h 1006"/>
                <a:gd name="T46" fmla="*/ 1533 w 1868"/>
                <a:gd name="T47" fmla="*/ 30 h 1006"/>
                <a:gd name="T48" fmla="*/ 1454 w 1868"/>
                <a:gd name="T49" fmla="*/ 64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68" h="1006">
                  <a:moveTo>
                    <a:pt x="1454" y="64"/>
                  </a:moveTo>
                  <a:cubicBezTo>
                    <a:pt x="1274" y="142"/>
                    <a:pt x="1132" y="223"/>
                    <a:pt x="983" y="299"/>
                  </a:cubicBezTo>
                  <a:cubicBezTo>
                    <a:pt x="835" y="375"/>
                    <a:pt x="690" y="455"/>
                    <a:pt x="567" y="523"/>
                  </a:cubicBezTo>
                  <a:cubicBezTo>
                    <a:pt x="443" y="591"/>
                    <a:pt x="358" y="600"/>
                    <a:pt x="252" y="655"/>
                  </a:cubicBezTo>
                  <a:cubicBezTo>
                    <a:pt x="146" y="710"/>
                    <a:pt x="94" y="886"/>
                    <a:pt x="0" y="923"/>
                  </a:cubicBezTo>
                  <a:cubicBezTo>
                    <a:pt x="30" y="936"/>
                    <a:pt x="62" y="948"/>
                    <a:pt x="94" y="958"/>
                  </a:cubicBezTo>
                  <a:cubicBezTo>
                    <a:pt x="126" y="969"/>
                    <a:pt x="158" y="978"/>
                    <a:pt x="192" y="985"/>
                  </a:cubicBezTo>
                  <a:cubicBezTo>
                    <a:pt x="225" y="992"/>
                    <a:pt x="259" y="997"/>
                    <a:pt x="294" y="1001"/>
                  </a:cubicBezTo>
                  <a:cubicBezTo>
                    <a:pt x="328" y="1004"/>
                    <a:pt x="363" y="1006"/>
                    <a:pt x="399" y="1006"/>
                  </a:cubicBezTo>
                  <a:cubicBezTo>
                    <a:pt x="498" y="1006"/>
                    <a:pt x="597" y="989"/>
                    <a:pt x="698" y="958"/>
                  </a:cubicBezTo>
                  <a:cubicBezTo>
                    <a:pt x="799" y="926"/>
                    <a:pt x="904" y="881"/>
                    <a:pt x="1016" y="825"/>
                  </a:cubicBezTo>
                  <a:cubicBezTo>
                    <a:pt x="1128" y="770"/>
                    <a:pt x="1248" y="704"/>
                    <a:pt x="1380" y="631"/>
                  </a:cubicBezTo>
                  <a:cubicBezTo>
                    <a:pt x="1512" y="558"/>
                    <a:pt x="1656" y="479"/>
                    <a:pt x="1818" y="396"/>
                  </a:cubicBezTo>
                  <a:cubicBezTo>
                    <a:pt x="1826" y="366"/>
                    <a:pt x="1833" y="335"/>
                    <a:pt x="1839" y="304"/>
                  </a:cubicBezTo>
                  <a:cubicBezTo>
                    <a:pt x="1845" y="273"/>
                    <a:pt x="1850" y="242"/>
                    <a:pt x="1855" y="210"/>
                  </a:cubicBezTo>
                  <a:cubicBezTo>
                    <a:pt x="1859" y="179"/>
                    <a:pt x="1862" y="147"/>
                    <a:pt x="1864" y="114"/>
                  </a:cubicBezTo>
                  <a:cubicBezTo>
                    <a:pt x="1866" y="82"/>
                    <a:pt x="1868" y="50"/>
                    <a:pt x="1868" y="17"/>
                  </a:cubicBezTo>
                  <a:cubicBezTo>
                    <a:pt x="1868" y="16"/>
                    <a:pt x="1868" y="16"/>
                    <a:pt x="1868" y="16"/>
                  </a:cubicBezTo>
                  <a:cubicBezTo>
                    <a:pt x="1868" y="16"/>
                    <a:pt x="1868" y="16"/>
                    <a:pt x="1868" y="16"/>
                  </a:cubicBezTo>
                  <a:cubicBezTo>
                    <a:pt x="1868" y="16"/>
                    <a:pt x="1868" y="16"/>
                    <a:pt x="1868" y="16"/>
                  </a:cubicBezTo>
                  <a:cubicBezTo>
                    <a:pt x="1868" y="15"/>
                    <a:pt x="1868" y="15"/>
                    <a:pt x="1868" y="15"/>
                  </a:cubicBezTo>
                  <a:cubicBezTo>
                    <a:pt x="1839" y="26"/>
                    <a:pt x="1810" y="37"/>
                    <a:pt x="1782" y="48"/>
                  </a:cubicBezTo>
                  <a:cubicBezTo>
                    <a:pt x="1754" y="59"/>
                    <a:pt x="1689" y="0"/>
                    <a:pt x="1662" y="11"/>
                  </a:cubicBezTo>
                  <a:cubicBezTo>
                    <a:pt x="1634" y="22"/>
                    <a:pt x="1559" y="19"/>
                    <a:pt x="1533" y="30"/>
                  </a:cubicBezTo>
                  <a:cubicBezTo>
                    <a:pt x="1506" y="41"/>
                    <a:pt x="1480" y="52"/>
                    <a:pt x="1454" y="64"/>
                  </a:cubicBezTo>
                  <a:close/>
                </a:path>
              </a:pathLst>
            </a:cu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 dirty="0"/>
            </a:p>
          </p:txBody>
        </p:sp>
        <p:sp>
          <p:nvSpPr>
            <p:cNvPr id="11" name="Freeform 156">
              <a:extLst>
                <a:ext uri="{FF2B5EF4-FFF2-40B4-BE49-F238E27FC236}">
                  <a16:creationId xmlns:a16="http://schemas.microsoft.com/office/drawing/2014/main" id="{ACE8098E-3F15-F9FC-7741-D49ECD1AD47A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652520" y="356690"/>
              <a:ext cx="593090" cy="314960"/>
            </a:xfrm>
            <a:custGeom>
              <a:avLst/>
              <a:gdLst>
                <a:gd name="T0" fmla="*/ 397 w 1868"/>
                <a:gd name="T1" fmla="*/ 0 h 991"/>
                <a:gd name="T2" fmla="*/ 292 w 1868"/>
                <a:gd name="T3" fmla="*/ 6 h 991"/>
                <a:gd name="T4" fmla="*/ 191 w 1868"/>
                <a:gd name="T5" fmla="*/ 22 h 991"/>
                <a:gd name="T6" fmla="*/ 93 w 1868"/>
                <a:gd name="T7" fmla="*/ 48 h 991"/>
                <a:gd name="T8" fmla="*/ 0 w 1868"/>
                <a:gd name="T9" fmla="*/ 84 h 991"/>
                <a:gd name="T10" fmla="*/ 286 w 1868"/>
                <a:gd name="T11" fmla="*/ 386 h 991"/>
                <a:gd name="T12" fmla="*/ 729 w 1868"/>
                <a:gd name="T13" fmla="*/ 575 h 991"/>
                <a:gd name="T14" fmla="*/ 1230 w 1868"/>
                <a:gd name="T15" fmla="*/ 844 h 991"/>
                <a:gd name="T16" fmla="*/ 1868 w 1868"/>
                <a:gd name="T17" fmla="*/ 991 h 991"/>
                <a:gd name="T18" fmla="*/ 1868 w 1868"/>
                <a:gd name="T19" fmla="*/ 991 h 991"/>
                <a:gd name="T20" fmla="*/ 1868 w 1868"/>
                <a:gd name="T21" fmla="*/ 991 h 991"/>
                <a:gd name="T22" fmla="*/ 1868 w 1868"/>
                <a:gd name="T23" fmla="*/ 990 h 991"/>
                <a:gd name="T24" fmla="*/ 1868 w 1868"/>
                <a:gd name="T25" fmla="*/ 990 h 991"/>
                <a:gd name="T26" fmla="*/ 1864 w 1868"/>
                <a:gd name="T27" fmla="*/ 892 h 991"/>
                <a:gd name="T28" fmla="*/ 1855 w 1868"/>
                <a:gd name="T29" fmla="*/ 796 h 991"/>
                <a:gd name="T30" fmla="*/ 1839 w 1868"/>
                <a:gd name="T31" fmla="*/ 702 h 991"/>
                <a:gd name="T32" fmla="*/ 1818 w 1868"/>
                <a:gd name="T33" fmla="*/ 611 h 991"/>
                <a:gd name="T34" fmla="*/ 1380 w 1868"/>
                <a:gd name="T35" fmla="*/ 376 h 991"/>
                <a:gd name="T36" fmla="*/ 1017 w 1868"/>
                <a:gd name="T37" fmla="*/ 182 h 991"/>
                <a:gd name="T38" fmla="*/ 699 w 1868"/>
                <a:gd name="T39" fmla="*/ 49 h 991"/>
                <a:gd name="T40" fmla="*/ 400 w 1868"/>
                <a:gd name="T41" fmla="*/ 0 h 991"/>
                <a:gd name="T42" fmla="*/ 399 w 1868"/>
                <a:gd name="T43" fmla="*/ 0 h 991"/>
                <a:gd name="T44" fmla="*/ 399 w 1868"/>
                <a:gd name="T45" fmla="*/ 0 h 991"/>
                <a:gd name="T46" fmla="*/ 398 w 1868"/>
                <a:gd name="T47" fmla="*/ 0 h 991"/>
                <a:gd name="T48" fmla="*/ 397 w 1868"/>
                <a:gd name="T49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68" h="991">
                  <a:moveTo>
                    <a:pt x="397" y="0"/>
                  </a:moveTo>
                  <a:cubicBezTo>
                    <a:pt x="361" y="0"/>
                    <a:pt x="327" y="2"/>
                    <a:pt x="292" y="6"/>
                  </a:cubicBezTo>
                  <a:cubicBezTo>
                    <a:pt x="258" y="10"/>
                    <a:pt x="224" y="15"/>
                    <a:pt x="191" y="22"/>
                  </a:cubicBezTo>
                  <a:cubicBezTo>
                    <a:pt x="158" y="29"/>
                    <a:pt x="125" y="38"/>
                    <a:pt x="93" y="48"/>
                  </a:cubicBezTo>
                  <a:cubicBezTo>
                    <a:pt x="61" y="59"/>
                    <a:pt x="30" y="71"/>
                    <a:pt x="0" y="84"/>
                  </a:cubicBezTo>
                  <a:cubicBezTo>
                    <a:pt x="108" y="126"/>
                    <a:pt x="163" y="320"/>
                    <a:pt x="286" y="386"/>
                  </a:cubicBezTo>
                  <a:cubicBezTo>
                    <a:pt x="409" y="451"/>
                    <a:pt x="581" y="494"/>
                    <a:pt x="729" y="575"/>
                  </a:cubicBezTo>
                  <a:cubicBezTo>
                    <a:pt x="878" y="656"/>
                    <a:pt x="1045" y="755"/>
                    <a:pt x="1230" y="844"/>
                  </a:cubicBezTo>
                  <a:cubicBezTo>
                    <a:pt x="1414" y="933"/>
                    <a:pt x="1637" y="903"/>
                    <a:pt x="1868" y="991"/>
                  </a:cubicBezTo>
                  <a:cubicBezTo>
                    <a:pt x="1868" y="991"/>
                    <a:pt x="1868" y="991"/>
                    <a:pt x="1868" y="991"/>
                  </a:cubicBezTo>
                  <a:cubicBezTo>
                    <a:pt x="1868" y="991"/>
                    <a:pt x="1868" y="991"/>
                    <a:pt x="1868" y="991"/>
                  </a:cubicBezTo>
                  <a:cubicBezTo>
                    <a:pt x="1868" y="990"/>
                    <a:pt x="1868" y="990"/>
                    <a:pt x="1868" y="990"/>
                  </a:cubicBezTo>
                  <a:cubicBezTo>
                    <a:pt x="1868" y="990"/>
                    <a:pt x="1868" y="990"/>
                    <a:pt x="1868" y="990"/>
                  </a:cubicBezTo>
                  <a:cubicBezTo>
                    <a:pt x="1868" y="957"/>
                    <a:pt x="1866" y="924"/>
                    <a:pt x="1864" y="892"/>
                  </a:cubicBezTo>
                  <a:cubicBezTo>
                    <a:pt x="1862" y="860"/>
                    <a:pt x="1859" y="828"/>
                    <a:pt x="1855" y="796"/>
                  </a:cubicBezTo>
                  <a:cubicBezTo>
                    <a:pt x="1850" y="765"/>
                    <a:pt x="1845" y="733"/>
                    <a:pt x="1839" y="702"/>
                  </a:cubicBezTo>
                  <a:cubicBezTo>
                    <a:pt x="1833" y="671"/>
                    <a:pt x="1826" y="641"/>
                    <a:pt x="1818" y="611"/>
                  </a:cubicBezTo>
                  <a:cubicBezTo>
                    <a:pt x="1657" y="528"/>
                    <a:pt x="1512" y="448"/>
                    <a:pt x="1380" y="376"/>
                  </a:cubicBezTo>
                  <a:cubicBezTo>
                    <a:pt x="1248" y="303"/>
                    <a:pt x="1129" y="237"/>
                    <a:pt x="1017" y="182"/>
                  </a:cubicBezTo>
                  <a:cubicBezTo>
                    <a:pt x="905" y="126"/>
                    <a:pt x="800" y="81"/>
                    <a:pt x="699" y="49"/>
                  </a:cubicBezTo>
                  <a:cubicBezTo>
                    <a:pt x="598" y="18"/>
                    <a:pt x="500" y="0"/>
                    <a:pt x="400" y="0"/>
                  </a:cubicBezTo>
                  <a:cubicBezTo>
                    <a:pt x="399" y="0"/>
                    <a:pt x="399" y="0"/>
                    <a:pt x="399" y="0"/>
                  </a:cubicBezTo>
                  <a:cubicBezTo>
                    <a:pt x="399" y="0"/>
                    <a:pt x="399" y="0"/>
                    <a:pt x="399" y="0"/>
                  </a:cubicBezTo>
                  <a:cubicBezTo>
                    <a:pt x="398" y="0"/>
                    <a:pt x="398" y="0"/>
                    <a:pt x="398" y="0"/>
                  </a:cubicBezTo>
                  <a:lnTo>
                    <a:pt x="397" y="0"/>
                  </a:lnTo>
                  <a:close/>
                </a:path>
              </a:pathLst>
            </a:cu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 dirty="0"/>
            </a:p>
          </p:txBody>
        </p:sp>
        <p:sp>
          <p:nvSpPr>
            <p:cNvPr id="12" name="Freeform 157">
              <a:extLst>
                <a:ext uri="{FF2B5EF4-FFF2-40B4-BE49-F238E27FC236}">
                  <a16:creationId xmlns:a16="http://schemas.microsoft.com/office/drawing/2014/main" id="{CB3E664E-61C9-4D8C-3CF4-19FB053427F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464560" y="383360"/>
              <a:ext cx="781050" cy="576580"/>
            </a:xfrm>
            <a:custGeom>
              <a:avLst/>
              <a:gdLst>
                <a:gd name="T0" fmla="*/ 593 w 2461"/>
                <a:gd name="T1" fmla="*/ 0 h 1816"/>
                <a:gd name="T2" fmla="*/ 0 w 2461"/>
                <a:gd name="T3" fmla="*/ 908 h 1816"/>
                <a:gd name="T4" fmla="*/ 593 w 2461"/>
                <a:gd name="T5" fmla="*/ 1816 h 1816"/>
                <a:gd name="T6" fmla="*/ 2133 w 2461"/>
                <a:gd name="T7" fmla="*/ 1042 h 1816"/>
                <a:gd name="T8" fmla="*/ 2461 w 2461"/>
                <a:gd name="T9" fmla="*/ 908 h 1816"/>
                <a:gd name="T10" fmla="*/ 2461 w 2461"/>
                <a:gd name="T11" fmla="*/ 907 h 1816"/>
                <a:gd name="T12" fmla="*/ 593 w 2461"/>
                <a:gd name="T13" fmla="*/ 0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1" h="1816">
                  <a:moveTo>
                    <a:pt x="593" y="0"/>
                  </a:moveTo>
                  <a:cubicBezTo>
                    <a:pt x="244" y="153"/>
                    <a:pt x="0" y="502"/>
                    <a:pt x="0" y="908"/>
                  </a:cubicBezTo>
                  <a:cubicBezTo>
                    <a:pt x="0" y="1313"/>
                    <a:pt x="244" y="1662"/>
                    <a:pt x="593" y="1816"/>
                  </a:cubicBezTo>
                  <a:cubicBezTo>
                    <a:pt x="971" y="1670"/>
                    <a:pt x="1410" y="1355"/>
                    <a:pt x="2133" y="1042"/>
                  </a:cubicBezTo>
                  <a:cubicBezTo>
                    <a:pt x="2236" y="997"/>
                    <a:pt x="2345" y="952"/>
                    <a:pt x="2461" y="908"/>
                  </a:cubicBezTo>
                  <a:cubicBezTo>
                    <a:pt x="2461" y="907"/>
                    <a:pt x="2461" y="907"/>
                    <a:pt x="2461" y="907"/>
                  </a:cubicBezTo>
                  <a:cubicBezTo>
                    <a:pt x="1537" y="554"/>
                    <a:pt x="1025" y="166"/>
                    <a:pt x="593" y="0"/>
                  </a:cubicBezTo>
                  <a:close/>
                </a:path>
              </a:pathLst>
            </a:custGeom>
            <a:blipFill dpi="0"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 dirty="0"/>
            </a:p>
          </p:txBody>
        </p:sp>
      </p:grpSp>
      <p:sp>
        <p:nvSpPr>
          <p:cNvPr id="2" name="***Title 5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2144726" y="936977"/>
            <a:ext cx="7920000" cy="1608082"/>
          </a:xfrm>
        </p:spPr>
        <p:txBody>
          <a:bodyPr/>
          <a:lstStyle>
            <a:lvl1pPr algn="ctr">
              <a:defRPr sz="4300">
                <a:latin typeface="+mn-lt"/>
              </a:defRPr>
            </a:lvl1pPr>
          </a:lstStyle>
          <a:p>
            <a:r>
              <a:rPr lang="nl-NL" dirty="0"/>
              <a:t>[Sluitzin, b.v. Bedankt voor uw aandacht]</a:t>
            </a:r>
          </a:p>
        </p:txBody>
      </p:sp>
    </p:spTree>
    <p:extLst>
      <p:ext uri="{BB962C8B-B14F-4D97-AF65-F5344CB8AC3E}">
        <p14:creationId xmlns:p14="http://schemas.microsoft.com/office/powerpoint/2010/main" val="63993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wipe/>
      </p:transition>
    </mc:Choice>
    <mc:Fallback xmlns="">
      <p:transition spd="slow" advClick="0" advTm="10000">
        <p:wip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[Titel en object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Content Placeholder 2 [PHJU]"/>
          <p:cNvSpPr>
            <a:spLocks noGrp="1" noSelect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/>
              <a:t>[Typ tekst of klik op een pictogram om een object in te voegen]</a:t>
            </a:r>
          </a:p>
        </p:txBody>
      </p:sp>
    </p:spTree>
    <p:extLst>
      <p:ext uri="{BB962C8B-B14F-4D97-AF65-F5344CB8AC3E}">
        <p14:creationId xmlns:p14="http://schemas.microsoft.com/office/powerpoint/2010/main" val="304542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wipe/>
      </p:transition>
    </mc:Choice>
    <mc:Fallback xmlns="">
      <p:transition spd="slow" advClick="0" advTm="1000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Tekst (L), foto (R), grijs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1">
            <a:extLst>
              <a:ext uri="{FF2B5EF4-FFF2-40B4-BE49-F238E27FC236}">
                <a16:creationId xmlns:a16="http://schemas.microsoft.com/office/drawing/2014/main" id="{58E6D2D3-F9FA-4A54-8A26-BBB00C3F6A6C}"/>
              </a:ext>
            </a:extLst>
          </p:cNvPr>
          <p:cNvSpPr>
            <a:spLocks noSelect="1"/>
          </p:cNvSpPr>
          <p:nvPr userDrawn="1"/>
        </p:nvSpPr>
        <p:spPr bwMode="auto">
          <a:xfrm>
            <a:off x="0" y="0"/>
            <a:ext cx="6573838" cy="6858000"/>
          </a:xfrm>
          <a:custGeom>
            <a:avLst/>
            <a:gdLst>
              <a:gd name="T0" fmla="*/ 20393 w 20707"/>
              <a:gd name="T1" fmla="*/ 20341 h 21602"/>
              <a:gd name="T2" fmla="*/ 19524 w 20707"/>
              <a:gd name="T3" fmla="*/ 10910 h 21602"/>
              <a:gd name="T4" fmla="*/ 20559 w 20707"/>
              <a:gd name="T5" fmla="*/ 640 h 21602"/>
              <a:gd name="T6" fmla="*/ 20707 w 20707"/>
              <a:gd name="T7" fmla="*/ 0 h 21602"/>
              <a:gd name="T8" fmla="*/ 19524 w 20707"/>
              <a:gd name="T9" fmla="*/ 0 h 21602"/>
              <a:gd name="T10" fmla="*/ 0 w 20707"/>
              <a:gd name="T11" fmla="*/ 0 h 21602"/>
              <a:gd name="T12" fmla="*/ 0 w 20707"/>
              <a:gd name="T13" fmla="*/ 21545 h 21602"/>
              <a:gd name="T14" fmla="*/ 0 w 20707"/>
              <a:gd name="T15" fmla="*/ 21602 h 21602"/>
              <a:gd name="T16" fmla="*/ 0 w 20707"/>
              <a:gd name="T17" fmla="*/ 21602 h 21602"/>
              <a:gd name="T18" fmla="*/ 0 w 20707"/>
              <a:gd name="T19" fmla="*/ 21602 h 21602"/>
              <a:gd name="T20" fmla="*/ 0 w 20707"/>
              <a:gd name="T21" fmla="*/ 21602 h 21602"/>
              <a:gd name="T22" fmla="*/ 19524 w 20707"/>
              <a:gd name="T23" fmla="*/ 21602 h 21602"/>
              <a:gd name="T24" fmla="*/ 19524 w 20707"/>
              <a:gd name="T25" fmla="*/ 21602 h 21602"/>
              <a:gd name="T26" fmla="*/ 19524 w 20707"/>
              <a:gd name="T27" fmla="*/ 21602 h 21602"/>
              <a:gd name="T28" fmla="*/ 19524 w 20707"/>
              <a:gd name="T29" fmla="*/ 21602 h 21602"/>
              <a:gd name="T30" fmla="*/ 20675 w 20707"/>
              <a:gd name="T31" fmla="*/ 21602 h 21602"/>
              <a:gd name="T32" fmla="*/ 20662 w 20707"/>
              <a:gd name="T33" fmla="*/ 21546 h 21602"/>
              <a:gd name="T34" fmla="*/ 20393 w 20707"/>
              <a:gd name="T35" fmla="*/ 20341 h 2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707" h="21602">
                <a:moveTo>
                  <a:pt x="20393" y="20341"/>
                </a:moveTo>
                <a:cubicBezTo>
                  <a:pt x="19814" y="17274"/>
                  <a:pt x="19524" y="14092"/>
                  <a:pt x="19524" y="10910"/>
                </a:cubicBezTo>
                <a:cubicBezTo>
                  <a:pt x="19524" y="7437"/>
                  <a:pt x="19869" y="3964"/>
                  <a:pt x="20559" y="640"/>
                </a:cubicBezTo>
                <a:cubicBezTo>
                  <a:pt x="20707" y="0"/>
                  <a:pt x="20707" y="0"/>
                  <a:pt x="20707" y="0"/>
                </a:cubicBezTo>
                <a:cubicBezTo>
                  <a:pt x="19524" y="0"/>
                  <a:pt x="19524" y="0"/>
                  <a:pt x="1952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545"/>
                  <a:pt x="0" y="21545"/>
                  <a:pt x="0" y="21545"/>
                </a:cubicBezTo>
                <a:cubicBezTo>
                  <a:pt x="0" y="21602"/>
                  <a:pt x="0" y="21602"/>
                  <a:pt x="0" y="21602"/>
                </a:cubicBezTo>
                <a:cubicBezTo>
                  <a:pt x="0" y="21602"/>
                  <a:pt x="0" y="21602"/>
                  <a:pt x="0" y="21602"/>
                </a:cubicBezTo>
                <a:cubicBezTo>
                  <a:pt x="0" y="21602"/>
                  <a:pt x="0" y="21602"/>
                  <a:pt x="0" y="21602"/>
                </a:cubicBezTo>
                <a:cubicBezTo>
                  <a:pt x="0" y="21602"/>
                  <a:pt x="0" y="21602"/>
                  <a:pt x="0" y="21602"/>
                </a:cubicBezTo>
                <a:cubicBezTo>
                  <a:pt x="19524" y="21602"/>
                  <a:pt x="19524" y="21602"/>
                  <a:pt x="19524" y="21602"/>
                </a:cubicBezTo>
                <a:cubicBezTo>
                  <a:pt x="19524" y="21602"/>
                  <a:pt x="19524" y="21602"/>
                  <a:pt x="19524" y="21602"/>
                </a:cubicBezTo>
                <a:cubicBezTo>
                  <a:pt x="19524" y="21602"/>
                  <a:pt x="19524" y="21602"/>
                  <a:pt x="19524" y="21602"/>
                </a:cubicBezTo>
                <a:cubicBezTo>
                  <a:pt x="19524" y="21602"/>
                  <a:pt x="19524" y="21602"/>
                  <a:pt x="19524" y="21602"/>
                </a:cubicBezTo>
                <a:cubicBezTo>
                  <a:pt x="20675" y="21602"/>
                  <a:pt x="20675" y="21602"/>
                  <a:pt x="20675" y="21602"/>
                </a:cubicBezTo>
                <a:cubicBezTo>
                  <a:pt x="20662" y="21546"/>
                  <a:pt x="20662" y="21546"/>
                  <a:pt x="20662" y="21546"/>
                </a:cubicBezTo>
                <a:lnTo>
                  <a:pt x="20393" y="20341"/>
                </a:lnTo>
                <a:close/>
              </a:path>
            </a:pathLst>
          </a:custGeom>
          <a:solidFill>
            <a:srgbClr val="C3D1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2" name="***Title 2 (JU-Free)"/>
          <p:cNvSpPr>
            <a:spLocks noGrp="1"/>
          </p:cNvSpPr>
          <p:nvPr>
            <p:ph type="title" hasCustomPrompt="1"/>
          </p:nvPr>
        </p:nvSpPr>
        <p:spPr bwMode="gray">
          <a:xfrm>
            <a:off x="1424088" y="648589"/>
            <a:ext cx="3960000" cy="1080000"/>
          </a:xfrm>
        </p:spPr>
        <p:txBody>
          <a:bodyPr/>
          <a:lstStyle>
            <a:lvl1pPr>
              <a:defRPr sz="3000"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9" name="Picture placeholder JU 3  [PHJU] (JU-Free)">
            <a:extLst>
              <a:ext uri="{FF2B5EF4-FFF2-40B4-BE49-F238E27FC236}">
                <a16:creationId xmlns:a16="http://schemas.microsoft.com/office/drawing/2014/main" id="{F6D39EDA-E9B1-406D-9A17-3487627596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98272" y="-5760"/>
            <a:ext cx="5993728" cy="6830107"/>
          </a:xfrm>
          <a:custGeom>
            <a:avLst/>
            <a:gdLst>
              <a:gd name="connsiteX0" fmla="*/ 375566 w 5993728"/>
              <a:gd name="connsiteY0" fmla="*/ 0 h 6830107"/>
              <a:gd name="connsiteX1" fmla="*/ 5993728 w 5993728"/>
              <a:gd name="connsiteY1" fmla="*/ 0 h 6830107"/>
              <a:gd name="connsiteX2" fmla="*/ 5993728 w 5993728"/>
              <a:gd name="connsiteY2" fmla="*/ 6830107 h 6830107"/>
              <a:gd name="connsiteX3" fmla="*/ 355838 w 5993728"/>
              <a:gd name="connsiteY3" fmla="*/ 6815844 h 6830107"/>
              <a:gd name="connsiteX4" fmla="*/ 275881 w 5993728"/>
              <a:gd name="connsiteY4" fmla="*/ 6457670 h 6830107"/>
              <a:gd name="connsiteX5" fmla="*/ 0 w 5993728"/>
              <a:gd name="connsiteY5" fmla="*/ 3463604 h 6830107"/>
              <a:gd name="connsiteX6" fmla="*/ 328581 w 5993728"/>
              <a:gd name="connsiteY6" fmla="*/ 203181 h 6830107"/>
              <a:gd name="connsiteX7" fmla="*/ 375566 w 5993728"/>
              <a:gd name="connsiteY7" fmla="*/ 0 h 683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3728" h="6830107">
                <a:moveTo>
                  <a:pt x="375566" y="0"/>
                </a:moveTo>
                <a:lnTo>
                  <a:pt x="5993728" y="0"/>
                </a:lnTo>
                <a:lnTo>
                  <a:pt x="5993728" y="6830107"/>
                </a:lnTo>
                <a:lnTo>
                  <a:pt x="355838" y="6815844"/>
                </a:lnTo>
                <a:lnTo>
                  <a:pt x="275881" y="6457670"/>
                </a:lnTo>
                <a:cubicBezTo>
                  <a:pt x="92066" y="5483987"/>
                  <a:pt x="0" y="4473796"/>
                  <a:pt x="0" y="3463604"/>
                </a:cubicBezTo>
                <a:cubicBezTo>
                  <a:pt x="0" y="2361029"/>
                  <a:pt x="109527" y="1258454"/>
                  <a:pt x="328581" y="203181"/>
                </a:cubicBezTo>
                <a:cubicBezTo>
                  <a:pt x="375566" y="0"/>
                  <a:pt x="375566" y="0"/>
                  <a:pt x="375566" y="0"/>
                </a:cubicBezTo>
                <a:close/>
              </a:path>
            </a:pathLst>
          </a:custGeom>
        </p:spPr>
        <p:txBody>
          <a:bodyPr wrap="square" lIns="0" tIns="0" rIns="0" bIns="0">
            <a:noAutofit/>
          </a:bodyPr>
          <a:lstStyle>
            <a:lvl1pPr marL="0" indent="0" algn="r" defTabSz="914400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lvl1pPr>
          </a:lstStyle>
          <a:p>
            <a:r>
              <a:rPr lang="nl-NL"/>
              <a:t>[Afbeelding]</a:t>
            </a:r>
            <a:endParaRPr lang="nl-NL" dirty="0"/>
          </a:p>
        </p:txBody>
      </p:sp>
      <p:sp>
        <p:nvSpPr>
          <p:cNvPr id="3" name="Frame content 4 [PHJU]"/>
          <p:cNvSpPr>
            <a:spLocks noGrp="1" noSelect="1"/>
          </p:cNvSpPr>
          <p:nvPr>
            <p:ph sz="half" idx="1" hasCustomPrompt="1"/>
          </p:nvPr>
        </p:nvSpPr>
        <p:spPr bwMode="gray">
          <a:xfrm>
            <a:off x="1424088" y="1735992"/>
            <a:ext cx="3960000" cy="4320000"/>
          </a:xfrm>
        </p:spPr>
        <p:txBody>
          <a:bodyPr/>
          <a:lstStyle/>
          <a:p>
            <a:pPr lvl="0"/>
            <a:r>
              <a:rPr lang="nl-NL" dirty="0"/>
              <a:t>[Typ tekst of klik op een pictogram om een object in te voegen]</a:t>
            </a:r>
          </a:p>
        </p:txBody>
      </p:sp>
      <p:sp>
        <p:nvSpPr>
          <p:cNvPr id="8" name="Frame 5">
            <a:extLst>
              <a:ext uri="{FF2B5EF4-FFF2-40B4-BE49-F238E27FC236}">
                <a16:creationId xmlns:a16="http://schemas.microsoft.com/office/drawing/2014/main" id="{44DA77A0-03D9-42D3-A2F4-45B9477EB9C4}"/>
              </a:ext>
            </a:extLst>
          </p:cNvPr>
          <p:cNvSpPr>
            <a:spLocks noSelect="1"/>
          </p:cNvSpPr>
          <p:nvPr userDrawn="1"/>
        </p:nvSpPr>
        <p:spPr bwMode="auto">
          <a:xfrm>
            <a:off x="1" y="6798240"/>
            <a:ext cx="6562799" cy="54000"/>
          </a:xfrm>
          <a:custGeom>
            <a:avLst/>
            <a:gdLst>
              <a:gd name="T0" fmla="*/ 7666 w 7666"/>
              <a:gd name="T1" fmla="*/ 1 h 35"/>
              <a:gd name="T2" fmla="*/ 0 w 7666"/>
              <a:gd name="T3" fmla="*/ 0 h 35"/>
              <a:gd name="T4" fmla="*/ 0 w 7666"/>
              <a:gd name="T5" fmla="*/ 35 h 35"/>
              <a:gd name="T6" fmla="*/ 7666 w 7666"/>
              <a:gd name="T7" fmla="*/ 35 h 35"/>
              <a:gd name="T8" fmla="*/ 7666 w 7666"/>
              <a:gd name="T9" fmla="*/ 1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66" h="35">
                <a:moveTo>
                  <a:pt x="7666" y="1"/>
                </a:moveTo>
                <a:lnTo>
                  <a:pt x="0" y="0"/>
                </a:lnTo>
                <a:lnTo>
                  <a:pt x="0" y="35"/>
                </a:lnTo>
                <a:lnTo>
                  <a:pt x="7666" y="35"/>
                </a:lnTo>
                <a:lnTo>
                  <a:pt x="7666" y="1"/>
                </a:lnTo>
                <a:close/>
              </a:path>
            </a:pathLst>
          </a:custGeom>
          <a:solidFill>
            <a:srgbClr val="FEBD0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270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wipe/>
      </p:transition>
    </mc:Choice>
    <mc:Fallback xmlns="">
      <p:transition spd="slow" advClick="0" advTm="1000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Tekst (R), foto (L), grijs]">
    <p:bg>
      <p:bgPr>
        <a:solidFill>
          <a:srgbClr val="C3D1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JU 1  [PHJU] (JU-Free)">
            <a:extLst>
              <a:ext uri="{FF2B5EF4-FFF2-40B4-BE49-F238E27FC236}">
                <a16:creationId xmlns:a16="http://schemas.microsoft.com/office/drawing/2014/main" id="{7AAE8218-86DC-40A3-99AA-D8B06D82F97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1" y="0"/>
            <a:ext cx="6081713" cy="6858000"/>
          </a:xfrm>
          <a:custGeom>
            <a:avLst/>
            <a:gdLst>
              <a:gd name="connsiteX0" fmla="*/ 0 w 6081713"/>
              <a:gd name="connsiteY0" fmla="*/ 6854948 h 6858000"/>
              <a:gd name="connsiteX1" fmla="*/ 5835043 w 6081713"/>
              <a:gd name="connsiteY1" fmla="*/ 6854948 h 6858000"/>
              <a:gd name="connsiteX2" fmla="*/ 5834432 w 6081713"/>
              <a:gd name="connsiteY2" fmla="*/ 6858000 h 6858000"/>
              <a:gd name="connsiteX3" fmla="*/ 5833008 w 6081713"/>
              <a:gd name="connsiteY3" fmla="*/ 6858000 h 6858000"/>
              <a:gd name="connsiteX4" fmla="*/ 5823038 w 6081713"/>
              <a:gd name="connsiteY4" fmla="*/ 6858000 h 6858000"/>
              <a:gd name="connsiteX5" fmla="*/ 5795973 w 6081713"/>
              <a:gd name="connsiteY5" fmla="*/ 6858000 h 6858000"/>
              <a:gd name="connsiteX6" fmla="*/ 5743269 w 6081713"/>
              <a:gd name="connsiteY6" fmla="*/ 6858000 h 6858000"/>
              <a:gd name="connsiteX7" fmla="*/ 5656380 w 6081713"/>
              <a:gd name="connsiteY7" fmla="*/ 6858000 h 6858000"/>
              <a:gd name="connsiteX8" fmla="*/ 5526757 w 6081713"/>
              <a:gd name="connsiteY8" fmla="*/ 6858000 h 6858000"/>
              <a:gd name="connsiteX9" fmla="*/ 5443251 w 6081713"/>
              <a:gd name="connsiteY9" fmla="*/ 6858000 h 6858000"/>
              <a:gd name="connsiteX10" fmla="*/ 5345856 w 6081713"/>
              <a:gd name="connsiteY10" fmla="*/ 6858000 h 6858000"/>
              <a:gd name="connsiteX11" fmla="*/ 5233504 w 6081713"/>
              <a:gd name="connsiteY11" fmla="*/ 6858000 h 6858000"/>
              <a:gd name="connsiteX12" fmla="*/ 5105128 w 6081713"/>
              <a:gd name="connsiteY12" fmla="*/ 6858000 h 6858000"/>
              <a:gd name="connsiteX13" fmla="*/ 4959659 w 6081713"/>
              <a:gd name="connsiteY13" fmla="*/ 6858000 h 6858000"/>
              <a:gd name="connsiteX14" fmla="*/ 4796029 w 6081713"/>
              <a:gd name="connsiteY14" fmla="*/ 6858000 h 6858000"/>
              <a:gd name="connsiteX15" fmla="*/ 4613169 w 6081713"/>
              <a:gd name="connsiteY15" fmla="*/ 6858000 h 6858000"/>
              <a:gd name="connsiteX16" fmla="*/ 4410010 w 6081713"/>
              <a:gd name="connsiteY16" fmla="*/ 6858000 h 6858000"/>
              <a:gd name="connsiteX17" fmla="*/ 4185486 w 6081713"/>
              <a:gd name="connsiteY17" fmla="*/ 6858000 h 6858000"/>
              <a:gd name="connsiteX18" fmla="*/ 3938527 w 6081713"/>
              <a:gd name="connsiteY18" fmla="*/ 6858000 h 6858000"/>
              <a:gd name="connsiteX19" fmla="*/ 3668065 w 6081713"/>
              <a:gd name="connsiteY19" fmla="*/ 6858000 h 6858000"/>
              <a:gd name="connsiteX20" fmla="*/ 3373031 w 6081713"/>
              <a:gd name="connsiteY20" fmla="*/ 6858000 h 6858000"/>
              <a:gd name="connsiteX21" fmla="*/ 3052358 w 6081713"/>
              <a:gd name="connsiteY21" fmla="*/ 6858000 h 6858000"/>
              <a:gd name="connsiteX22" fmla="*/ 2704977 w 6081713"/>
              <a:gd name="connsiteY22" fmla="*/ 6858000 h 6858000"/>
              <a:gd name="connsiteX23" fmla="*/ 2329820 w 6081713"/>
              <a:gd name="connsiteY23" fmla="*/ 6858000 h 6858000"/>
              <a:gd name="connsiteX24" fmla="*/ 1925819 w 6081713"/>
              <a:gd name="connsiteY24" fmla="*/ 6858000 h 6858000"/>
              <a:gd name="connsiteX25" fmla="*/ 1491904 w 6081713"/>
              <a:gd name="connsiteY25" fmla="*/ 6858000 h 6858000"/>
              <a:gd name="connsiteX26" fmla="*/ 1027008 w 6081713"/>
              <a:gd name="connsiteY26" fmla="*/ 6858000 h 6858000"/>
              <a:gd name="connsiteX27" fmla="*/ 530063 w 6081713"/>
              <a:gd name="connsiteY27" fmla="*/ 6858000 h 6858000"/>
              <a:gd name="connsiteX28" fmla="*/ 0 w 6081713"/>
              <a:gd name="connsiteY28" fmla="*/ 6858000 h 6858000"/>
              <a:gd name="connsiteX29" fmla="*/ 0 w 6081713"/>
              <a:gd name="connsiteY29" fmla="*/ 6856326 h 6858000"/>
              <a:gd name="connsiteX30" fmla="*/ 0 w 6081713"/>
              <a:gd name="connsiteY30" fmla="*/ 0 h 6858000"/>
              <a:gd name="connsiteX31" fmla="*/ 1360 w 6081713"/>
              <a:gd name="connsiteY31" fmla="*/ 0 h 6858000"/>
              <a:gd name="connsiteX32" fmla="*/ 10880 w 6081713"/>
              <a:gd name="connsiteY32" fmla="*/ 0 h 6858000"/>
              <a:gd name="connsiteX33" fmla="*/ 36721 w 6081713"/>
              <a:gd name="connsiteY33" fmla="*/ 0 h 6858000"/>
              <a:gd name="connsiteX34" fmla="*/ 87042 w 6081713"/>
              <a:gd name="connsiteY34" fmla="*/ 0 h 6858000"/>
              <a:gd name="connsiteX35" fmla="*/ 170003 w 6081713"/>
              <a:gd name="connsiteY35" fmla="*/ 0 h 6858000"/>
              <a:gd name="connsiteX36" fmla="*/ 293765 w 6081713"/>
              <a:gd name="connsiteY36" fmla="*/ 0 h 6858000"/>
              <a:gd name="connsiteX37" fmla="*/ 373496 w 6081713"/>
              <a:gd name="connsiteY37" fmla="*/ 0 h 6858000"/>
              <a:gd name="connsiteX38" fmla="*/ 466487 w 6081713"/>
              <a:gd name="connsiteY38" fmla="*/ 0 h 6858000"/>
              <a:gd name="connsiteX39" fmla="*/ 573759 w 6081713"/>
              <a:gd name="connsiteY39" fmla="*/ 0 h 6858000"/>
              <a:gd name="connsiteX40" fmla="*/ 696331 w 6081713"/>
              <a:gd name="connsiteY40" fmla="*/ 0 h 6858000"/>
              <a:gd name="connsiteX41" fmla="*/ 835223 w 6081713"/>
              <a:gd name="connsiteY41" fmla="*/ 0 h 6858000"/>
              <a:gd name="connsiteX42" fmla="*/ 991455 w 6081713"/>
              <a:gd name="connsiteY42" fmla="*/ 0 h 6858000"/>
              <a:gd name="connsiteX43" fmla="*/ 1166048 w 6081713"/>
              <a:gd name="connsiteY43" fmla="*/ 0 h 6858000"/>
              <a:gd name="connsiteX44" fmla="*/ 1360021 w 6081713"/>
              <a:gd name="connsiteY44" fmla="*/ 0 h 6858000"/>
              <a:gd name="connsiteX45" fmla="*/ 1574394 w 6081713"/>
              <a:gd name="connsiteY45" fmla="*/ 0 h 6858000"/>
              <a:gd name="connsiteX46" fmla="*/ 1810188 w 6081713"/>
              <a:gd name="connsiteY46" fmla="*/ 0 h 6858000"/>
              <a:gd name="connsiteX47" fmla="*/ 2068422 w 6081713"/>
              <a:gd name="connsiteY47" fmla="*/ 0 h 6858000"/>
              <a:gd name="connsiteX48" fmla="*/ 2350116 w 6081713"/>
              <a:gd name="connsiteY48" fmla="*/ 0 h 6858000"/>
              <a:gd name="connsiteX49" fmla="*/ 2656291 w 6081713"/>
              <a:gd name="connsiteY49" fmla="*/ 0 h 6858000"/>
              <a:gd name="connsiteX50" fmla="*/ 2987966 w 6081713"/>
              <a:gd name="connsiteY50" fmla="*/ 0 h 6858000"/>
              <a:gd name="connsiteX51" fmla="*/ 3346161 w 6081713"/>
              <a:gd name="connsiteY51" fmla="*/ 0 h 6858000"/>
              <a:gd name="connsiteX52" fmla="*/ 3731897 w 6081713"/>
              <a:gd name="connsiteY52" fmla="*/ 0 h 6858000"/>
              <a:gd name="connsiteX53" fmla="*/ 4146193 w 6081713"/>
              <a:gd name="connsiteY53" fmla="*/ 0 h 6858000"/>
              <a:gd name="connsiteX54" fmla="*/ 4590070 w 6081713"/>
              <a:gd name="connsiteY54" fmla="*/ 0 h 6858000"/>
              <a:gd name="connsiteX55" fmla="*/ 5064547 w 6081713"/>
              <a:gd name="connsiteY55" fmla="*/ 0 h 6858000"/>
              <a:gd name="connsiteX56" fmla="*/ 5570645 w 6081713"/>
              <a:gd name="connsiteY56" fmla="*/ 0 h 6858000"/>
              <a:gd name="connsiteX57" fmla="*/ 5631275 w 6081713"/>
              <a:gd name="connsiteY57" fmla="*/ 221277 h 6858000"/>
              <a:gd name="connsiteX58" fmla="*/ 6081713 w 6081713"/>
              <a:gd name="connsiteY58" fmla="*/ 4022670 h 6858000"/>
              <a:gd name="connsiteX59" fmla="*/ 5946859 w 6081713"/>
              <a:gd name="connsiteY59" fmla="*/ 6130149 h 6858000"/>
              <a:gd name="connsiteX60" fmla="*/ 5845072 w 6081713"/>
              <a:gd name="connsiteY60" fmla="*/ 6800025 h 6858000"/>
              <a:gd name="connsiteX61" fmla="*/ 0 w 6081713"/>
              <a:gd name="connsiteY61" fmla="*/ 6799262 h 6858000"/>
              <a:gd name="connsiteX62" fmla="*/ 0 w 6081713"/>
              <a:gd name="connsiteY62" fmla="*/ 6786214 h 6858000"/>
              <a:gd name="connsiteX63" fmla="*/ 0 w 6081713"/>
              <a:gd name="connsiteY63" fmla="*/ 6750844 h 6858000"/>
              <a:gd name="connsiteX64" fmla="*/ 0 w 6081713"/>
              <a:gd name="connsiteY64" fmla="*/ 6705428 h 6858000"/>
              <a:gd name="connsiteX65" fmla="*/ 0 w 6081713"/>
              <a:gd name="connsiteY65" fmla="*/ 6648711 h 6858000"/>
              <a:gd name="connsiteX66" fmla="*/ 0 w 6081713"/>
              <a:gd name="connsiteY66" fmla="*/ 6579436 h 6858000"/>
              <a:gd name="connsiteX67" fmla="*/ 0 w 6081713"/>
              <a:gd name="connsiteY67" fmla="*/ 6496348 h 6858000"/>
              <a:gd name="connsiteX68" fmla="*/ 0 w 6081713"/>
              <a:gd name="connsiteY68" fmla="*/ 6398191 h 6858000"/>
              <a:gd name="connsiteX69" fmla="*/ 0 w 6081713"/>
              <a:gd name="connsiteY69" fmla="*/ 6283710 h 6858000"/>
              <a:gd name="connsiteX70" fmla="*/ 0 w 6081713"/>
              <a:gd name="connsiteY70" fmla="*/ 6151648 h 6858000"/>
              <a:gd name="connsiteX71" fmla="*/ 0 w 6081713"/>
              <a:gd name="connsiteY71" fmla="*/ 6000750 h 6858000"/>
              <a:gd name="connsiteX72" fmla="*/ 0 w 6081713"/>
              <a:gd name="connsiteY72" fmla="*/ 5829761 h 6858000"/>
              <a:gd name="connsiteX73" fmla="*/ 0 w 6081713"/>
              <a:gd name="connsiteY73" fmla="*/ 5637424 h 6858000"/>
              <a:gd name="connsiteX74" fmla="*/ 0 w 6081713"/>
              <a:gd name="connsiteY74" fmla="*/ 5422483 h 6858000"/>
              <a:gd name="connsiteX75" fmla="*/ 0 w 6081713"/>
              <a:gd name="connsiteY75" fmla="*/ 5183684 h 6858000"/>
              <a:gd name="connsiteX76" fmla="*/ 0 w 6081713"/>
              <a:gd name="connsiteY76" fmla="*/ 4919770 h 6858000"/>
              <a:gd name="connsiteX77" fmla="*/ 0 w 6081713"/>
              <a:gd name="connsiteY77" fmla="*/ 4629485 h 6858000"/>
              <a:gd name="connsiteX78" fmla="*/ 0 w 6081713"/>
              <a:gd name="connsiteY78" fmla="*/ 4311574 h 6858000"/>
              <a:gd name="connsiteX79" fmla="*/ 0 w 6081713"/>
              <a:gd name="connsiteY79" fmla="*/ 4141866 h 6858000"/>
              <a:gd name="connsiteX80" fmla="*/ 0 w 6081713"/>
              <a:gd name="connsiteY80" fmla="*/ 3964781 h 6858000"/>
              <a:gd name="connsiteX81" fmla="*/ 0 w 6081713"/>
              <a:gd name="connsiteY81" fmla="*/ 3780162 h 6858000"/>
              <a:gd name="connsiteX82" fmla="*/ 0 w 6081713"/>
              <a:gd name="connsiteY82" fmla="*/ 3587851 h 6858000"/>
              <a:gd name="connsiteX83" fmla="*/ 0 w 6081713"/>
              <a:gd name="connsiteY83" fmla="*/ 3387692 h 6858000"/>
              <a:gd name="connsiteX84" fmla="*/ 0 w 6081713"/>
              <a:gd name="connsiteY84" fmla="*/ 3179527 h 6858000"/>
              <a:gd name="connsiteX85" fmla="*/ 0 w 6081713"/>
              <a:gd name="connsiteY85" fmla="*/ 2963200 h 6858000"/>
              <a:gd name="connsiteX86" fmla="*/ 0 w 6081713"/>
              <a:gd name="connsiteY86" fmla="*/ 2738554 h 6858000"/>
              <a:gd name="connsiteX87" fmla="*/ 0 w 6081713"/>
              <a:gd name="connsiteY87" fmla="*/ 2505432 h 6858000"/>
              <a:gd name="connsiteX88" fmla="*/ 0 w 6081713"/>
              <a:gd name="connsiteY88" fmla="*/ 2263676 h 6858000"/>
              <a:gd name="connsiteX89" fmla="*/ 0 w 6081713"/>
              <a:gd name="connsiteY89" fmla="*/ 2013130 h 6858000"/>
              <a:gd name="connsiteX90" fmla="*/ 0 w 6081713"/>
              <a:gd name="connsiteY90" fmla="*/ 1753637 h 6858000"/>
              <a:gd name="connsiteX91" fmla="*/ 0 w 6081713"/>
              <a:gd name="connsiteY91" fmla="*/ 1485040 h 6858000"/>
              <a:gd name="connsiteX92" fmla="*/ 0 w 6081713"/>
              <a:gd name="connsiteY92" fmla="*/ 1207182 h 6858000"/>
              <a:gd name="connsiteX93" fmla="*/ 0 w 6081713"/>
              <a:gd name="connsiteY93" fmla="*/ 919906 h 6858000"/>
              <a:gd name="connsiteX94" fmla="*/ 0 w 6081713"/>
              <a:gd name="connsiteY94" fmla="*/ 623055 h 6858000"/>
              <a:gd name="connsiteX95" fmla="*/ 0 w 6081713"/>
              <a:gd name="connsiteY95" fmla="*/ 3164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6081713" h="6858000">
                <a:moveTo>
                  <a:pt x="0" y="6854948"/>
                </a:moveTo>
                <a:lnTo>
                  <a:pt x="5835043" y="6854948"/>
                </a:lnTo>
                <a:lnTo>
                  <a:pt x="5834432" y="6858000"/>
                </a:lnTo>
                <a:lnTo>
                  <a:pt x="5833008" y="6858000"/>
                </a:lnTo>
                <a:lnTo>
                  <a:pt x="5823038" y="6858000"/>
                </a:lnTo>
                <a:lnTo>
                  <a:pt x="5795973" y="6858000"/>
                </a:lnTo>
                <a:lnTo>
                  <a:pt x="5743269" y="6858000"/>
                </a:lnTo>
                <a:lnTo>
                  <a:pt x="5656380" y="6858000"/>
                </a:lnTo>
                <a:lnTo>
                  <a:pt x="5526757" y="6858000"/>
                </a:lnTo>
                <a:lnTo>
                  <a:pt x="5443251" y="6858000"/>
                </a:lnTo>
                <a:lnTo>
                  <a:pt x="5345856" y="6858000"/>
                </a:lnTo>
                <a:lnTo>
                  <a:pt x="5233504" y="6858000"/>
                </a:lnTo>
                <a:lnTo>
                  <a:pt x="5105128" y="6858000"/>
                </a:lnTo>
                <a:lnTo>
                  <a:pt x="4959659" y="6858000"/>
                </a:lnTo>
                <a:lnTo>
                  <a:pt x="4796029" y="6858000"/>
                </a:lnTo>
                <a:lnTo>
                  <a:pt x="4613169" y="6858000"/>
                </a:lnTo>
                <a:lnTo>
                  <a:pt x="4410010" y="6858000"/>
                </a:lnTo>
                <a:lnTo>
                  <a:pt x="4185486" y="6858000"/>
                </a:lnTo>
                <a:lnTo>
                  <a:pt x="3938527" y="6858000"/>
                </a:lnTo>
                <a:lnTo>
                  <a:pt x="3668065" y="6858000"/>
                </a:lnTo>
                <a:lnTo>
                  <a:pt x="3373031" y="6858000"/>
                </a:lnTo>
                <a:lnTo>
                  <a:pt x="3052358" y="6858000"/>
                </a:lnTo>
                <a:lnTo>
                  <a:pt x="2704977" y="6858000"/>
                </a:lnTo>
                <a:lnTo>
                  <a:pt x="2329820" y="6858000"/>
                </a:lnTo>
                <a:lnTo>
                  <a:pt x="1925819" y="6858000"/>
                </a:lnTo>
                <a:lnTo>
                  <a:pt x="1491904" y="6858000"/>
                </a:lnTo>
                <a:lnTo>
                  <a:pt x="1027008" y="6858000"/>
                </a:lnTo>
                <a:lnTo>
                  <a:pt x="530063" y="6858000"/>
                </a:lnTo>
                <a:lnTo>
                  <a:pt x="0" y="6858000"/>
                </a:lnTo>
                <a:lnTo>
                  <a:pt x="0" y="6856326"/>
                </a:lnTo>
                <a:close/>
                <a:moveTo>
                  <a:pt x="0" y="0"/>
                </a:moveTo>
                <a:lnTo>
                  <a:pt x="1360" y="0"/>
                </a:lnTo>
                <a:lnTo>
                  <a:pt x="10880" y="0"/>
                </a:lnTo>
                <a:lnTo>
                  <a:pt x="36721" y="0"/>
                </a:lnTo>
                <a:lnTo>
                  <a:pt x="87042" y="0"/>
                </a:lnTo>
                <a:lnTo>
                  <a:pt x="170003" y="0"/>
                </a:lnTo>
                <a:lnTo>
                  <a:pt x="293765" y="0"/>
                </a:lnTo>
                <a:lnTo>
                  <a:pt x="373496" y="0"/>
                </a:lnTo>
                <a:lnTo>
                  <a:pt x="466487" y="0"/>
                </a:lnTo>
                <a:lnTo>
                  <a:pt x="573759" y="0"/>
                </a:lnTo>
                <a:lnTo>
                  <a:pt x="696331" y="0"/>
                </a:lnTo>
                <a:lnTo>
                  <a:pt x="835223" y="0"/>
                </a:lnTo>
                <a:lnTo>
                  <a:pt x="991455" y="0"/>
                </a:lnTo>
                <a:lnTo>
                  <a:pt x="1166048" y="0"/>
                </a:lnTo>
                <a:lnTo>
                  <a:pt x="1360021" y="0"/>
                </a:lnTo>
                <a:lnTo>
                  <a:pt x="1574394" y="0"/>
                </a:lnTo>
                <a:lnTo>
                  <a:pt x="1810188" y="0"/>
                </a:lnTo>
                <a:lnTo>
                  <a:pt x="2068422" y="0"/>
                </a:lnTo>
                <a:lnTo>
                  <a:pt x="2350116" y="0"/>
                </a:lnTo>
                <a:lnTo>
                  <a:pt x="2656291" y="0"/>
                </a:lnTo>
                <a:lnTo>
                  <a:pt x="2987966" y="0"/>
                </a:lnTo>
                <a:lnTo>
                  <a:pt x="3346161" y="0"/>
                </a:lnTo>
                <a:lnTo>
                  <a:pt x="3731897" y="0"/>
                </a:lnTo>
                <a:lnTo>
                  <a:pt x="4146193" y="0"/>
                </a:lnTo>
                <a:lnTo>
                  <a:pt x="4590070" y="0"/>
                </a:lnTo>
                <a:lnTo>
                  <a:pt x="5064547" y="0"/>
                </a:lnTo>
                <a:lnTo>
                  <a:pt x="5570645" y="0"/>
                </a:lnTo>
                <a:lnTo>
                  <a:pt x="5631275" y="221277"/>
                </a:lnTo>
                <a:cubicBezTo>
                  <a:pt x="5931567" y="1437825"/>
                  <a:pt x="6081713" y="2729930"/>
                  <a:pt x="6081713" y="4022670"/>
                </a:cubicBezTo>
                <a:cubicBezTo>
                  <a:pt x="6081713" y="4729360"/>
                  <a:pt x="6036717" y="5435871"/>
                  <a:pt x="5946859" y="6130149"/>
                </a:cubicBezTo>
                <a:lnTo>
                  <a:pt x="5845072" y="6800025"/>
                </a:lnTo>
                <a:lnTo>
                  <a:pt x="0" y="6799262"/>
                </a:lnTo>
                <a:lnTo>
                  <a:pt x="0" y="6786214"/>
                </a:lnTo>
                <a:lnTo>
                  <a:pt x="0" y="6750844"/>
                </a:lnTo>
                <a:lnTo>
                  <a:pt x="0" y="6705428"/>
                </a:lnTo>
                <a:lnTo>
                  <a:pt x="0" y="6648711"/>
                </a:lnTo>
                <a:lnTo>
                  <a:pt x="0" y="6579436"/>
                </a:lnTo>
                <a:lnTo>
                  <a:pt x="0" y="6496348"/>
                </a:lnTo>
                <a:lnTo>
                  <a:pt x="0" y="6398191"/>
                </a:lnTo>
                <a:lnTo>
                  <a:pt x="0" y="6283710"/>
                </a:lnTo>
                <a:lnTo>
                  <a:pt x="0" y="6151648"/>
                </a:lnTo>
                <a:lnTo>
                  <a:pt x="0" y="6000750"/>
                </a:lnTo>
                <a:lnTo>
                  <a:pt x="0" y="5829761"/>
                </a:lnTo>
                <a:lnTo>
                  <a:pt x="0" y="5637424"/>
                </a:lnTo>
                <a:lnTo>
                  <a:pt x="0" y="5422483"/>
                </a:lnTo>
                <a:lnTo>
                  <a:pt x="0" y="5183684"/>
                </a:lnTo>
                <a:lnTo>
                  <a:pt x="0" y="4919770"/>
                </a:lnTo>
                <a:lnTo>
                  <a:pt x="0" y="4629485"/>
                </a:lnTo>
                <a:lnTo>
                  <a:pt x="0" y="4311574"/>
                </a:lnTo>
                <a:lnTo>
                  <a:pt x="0" y="4141866"/>
                </a:lnTo>
                <a:lnTo>
                  <a:pt x="0" y="3964781"/>
                </a:lnTo>
                <a:lnTo>
                  <a:pt x="0" y="3780162"/>
                </a:lnTo>
                <a:lnTo>
                  <a:pt x="0" y="3587851"/>
                </a:lnTo>
                <a:lnTo>
                  <a:pt x="0" y="3387692"/>
                </a:lnTo>
                <a:lnTo>
                  <a:pt x="0" y="3179527"/>
                </a:lnTo>
                <a:lnTo>
                  <a:pt x="0" y="2963200"/>
                </a:lnTo>
                <a:lnTo>
                  <a:pt x="0" y="2738554"/>
                </a:lnTo>
                <a:lnTo>
                  <a:pt x="0" y="2505432"/>
                </a:lnTo>
                <a:lnTo>
                  <a:pt x="0" y="2263676"/>
                </a:lnTo>
                <a:lnTo>
                  <a:pt x="0" y="2013130"/>
                </a:lnTo>
                <a:lnTo>
                  <a:pt x="0" y="1753637"/>
                </a:lnTo>
                <a:lnTo>
                  <a:pt x="0" y="1485040"/>
                </a:lnTo>
                <a:lnTo>
                  <a:pt x="0" y="1207182"/>
                </a:lnTo>
                <a:lnTo>
                  <a:pt x="0" y="919906"/>
                </a:lnTo>
                <a:lnTo>
                  <a:pt x="0" y="623055"/>
                </a:lnTo>
                <a:lnTo>
                  <a:pt x="0" y="3164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>
            <a:noAutofit/>
          </a:bodyPr>
          <a:lstStyle>
            <a:lvl1pPr marL="0" indent="0" algn="l" defTabSz="914400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lvl1pPr>
          </a:lstStyle>
          <a:p>
            <a:r>
              <a:rPr lang="nl-NL"/>
              <a:t>[Klik op het pictogram om </a:t>
            </a:r>
            <a:br>
              <a:rPr lang="nl-NL"/>
            </a:br>
            <a:r>
              <a:rPr lang="nl-NL"/>
              <a:t>een afbeelding in te voegen]</a:t>
            </a:r>
            <a:endParaRPr lang="nl-NL" dirty="0"/>
          </a:p>
        </p:txBody>
      </p:sp>
      <p:sp>
        <p:nvSpPr>
          <p:cNvPr id="2" name="***Title 2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7259282" y="648589"/>
            <a:ext cx="3960000" cy="1080000"/>
          </a:xfrm>
        </p:spPr>
        <p:txBody>
          <a:bodyPr/>
          <a:lstStyle>
            <a:lvl1pPr>
              <a:defRPr sz="3000"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Frame content 3 [PHJU]"/>
          <p:cNvSpPr>
            <a:spLocks noGrp="1" noSelect="1"/>
          </p:cNvSpPr>
          <p:nvPr>
            <p:ph sz="half" idx="1" hasCustomPrompt="1"/>
          </p:nvPr>
        </p:nvSpPr>
        <p:spPr bwMode="gray">
          <a:xfrm>
            <a:off x="7259282" y="1735992"/>
            <a:ext cx="3960000" cy="4320000"/>
          </a:xfrm>
        </p:spPr>
        <p:txBody>
          <a:bodyPr/>
          <a:lstStyle/>
          <a:p>
            <a:pPr lvl="0"/>
            <a:r>
              <a:rPr lang="nl-NL" dirty="0"/>
              <a:t>[Typ tekst of klik op een pictogram om een object in te voegen]</a:t>
            </a:r>
          </a:p>
        </p:txBody>
      </p:sp>
    </p:spTree>
    <p:extLst>
      <p:ext uri="{BB962C8B-B14F-4D97-AF65-F5344CB8AC3E}">
        <p14:creationId xmlns:p14="http://schemas.microsoft.com/office/powerpoint/2010/main" val="12967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wipe/>
      </p:transition>
    </mc:Choice>
    <mc:Fallback xmlns="">
      <p:transition spd="slow" advClick="0" advTm="1000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Tekst (L), foto (R)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***Title 1 (JU-Free)"/>
          <p:cNvSpPr>
            <a:spLocks noGrp="1"/>
          </p:cNvSpPr>
          <p:nvPr>
            <p:ph type="title" hasCustomPrompt="1"/>
          </p:nvPr>
        </p:nvSpPr>
        <p:spPr bwMode="gray">
          <a:xfrm>
            <a:off x="1424088" y="648589"/>
            <a:ext cx="3960000" cy="1080000"/>
          </a:xfrm>
        </p:spPr>
        <p:txBody>
          <a:bodyPr/>
          <a:lstStyle>
            <a:lvl1pPr>
              <a:defRPr sz="3000"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9" name="Picture placeholder JU 2  [PHJU] (JU-Free)">
            <a:extLst>
              <a:ext uri="{FF2B5EF4-FFF2-40B4-BE49-F238E27FC236}">
                <a16:creationId xmlns:a16="http://schemas.microsoft.com/office/drawing/2014/main" id="{EBE65DF2-CF0F-4708-B4B1-AC8EC8A5C6A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98272" y="-5760"/>
            <a:ext cx="5993728" cy="6830107"/>
          </a:xfrm>
          <a:custGeom>
            <a:avLst/>
            <a:gdLst>
              <a:gd name="connsiteX0" fmla="*/ 375566 w 5993728"/>
              <a:gd name="connsiteY0" fmla="*/ 0 h 6830107"/>
              <a:gd name="connsiteX1" fmla="*/ 5993728 w 5993728"/>
              <a:gd name="connsiteY1" fmla="*/ 0 h 6830107"/>
              <a:gd name="connsiteX2" fmla="*/ 5993728 w 5993728"/>
              <a:gd name="connsiteY2" fmla="*/ 6830107 h 6830107"/>
              <a:gd name="connsiteX3" fmla="*/ 355838 w 5993728"/>
              <a:gd name="connsiteY3" fmla="*/ 6815844 h 6830107"/>
              <a:gd name="connsiteX4" fmla="*/ 275881 w 5993728"/>
              <a:gd name="connsiteY4" fmla="*/ 6457670 h 6830107"/>
              <a:gd name="connsiteX5" fmla="*/ 0 w 5993728"/>
              <a:gd name="connsiteY5" fmla="*/ 3463604 h 6830107"/>
              <a:gd name="connsiteX6" fmla="*/ 328581 w 5993728"/>
              <a:gd name="connsiteY6" fmla="*/ 203181 h 6830107"/>
              <a:gd name="connsiteX7" fmla="*/ 375566 w 5993728"/>
              <a:gd name="connsiteY7" fmla="*/ 0 h 683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3728" h="6830107">
                <a:moveTo>
                  <a:pt x="375566" y="0"/>
                </a:moveTo>
                <a:lnTo>
                  <a:pt x="5993728" y="0"/>
                </a:lnTo>
                <a:lnTo>
                  <a:pt x="5993728" y="6830107"/>
                </a:lnTo>
                <a:lnTo>
                  <a:pt x="355838" y="6815844"/>
                </a:lnTo>
                <a:lnTo>
                  <a:pt x="275881" y="6457670"/>
                </a:lnTo>
                <a:cubicBezTo>
                  <a:pt x="92066" y="5483987"/>
                  <a:pt x="0" y="4473796"/>
                  <a:pt x="0" y="3463604"/>
                </a:cubicBezTo>
                <a:cubicBezTo>
                  <a:pt x="0" y="2361029"/>
                  <a:pt x="109527" y="1258454"/>
                  <a:pt x="328581" y="203181"/>
                </a:cubicBezTo>
                <a:cubicBezTo>
                  <a:pt x="375566" y="0"/>
                  <a:pt x="375566" y="0"/>
                  <a:pt x="375566" y="0"/>
                </a:cubicBezTo>
                <a:close/>
              </a:path>
            </a:pathLst>
          </a:custGeom>
        </p:spPr>
        <p:txBody>
          <a:bodyPr wrap="square" lIns="0" tIns="0" rIns="0" bIns="0">
            <a:noAutofit/>
          </a:bodyPr>
          <a:lstStyle>
            <a:lvl1pPr marL="0" indent="0" algn="r" defTabSz="914400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lvl1pPr>
          </a:lstStyle>
          <a:p>
            <a:r>
              <a:rPr lang="nl-NL"/>
              <a:t>[Afbeelding]</a:t>
            </a:r>
            <a:endParaRPr lang="nl-NL" dirty="0"/>
          </a:p>
        </p:txBody>
      </p:sp>
      <p:sp>
        <p:nvSpPr>
          <p:cNvPr id="3" name="Frame content 3 [PHJU]"/>
          <p:cNvSpPr>
            <a:spLocks noGrp="1" noSelect="1"/>
          </p:cNvSpPr>
          <p:nvPr>
            <p:ph sz="half" idx="1" hasCustomPrompt="1"/>
          </p:nvPr>
        </p:nvSpPr>
        <p:spPr bwMode="gray">
          <a:xfrm>
            <a:off x="1424088" y="1735992"/>
            <a:ext cx="3960000" cy="4320000"/>
          </a:xfrm>
        </p:spPr>
        <p:txBody>
          <a:bodyPr/>
          <a:lstStyle/>
          <a:p>
            <a:pPr lvl="0"/>
            <a:r>
              <a:rPr lang="nl-NL" dirty="0"/>
              <a:t>[Typ tekst of klik op een pictogram om een object in te voegen]</a:t>
            </a:r>
          </a:p>
        </p:txBody>
      </p:sp>
      <p:sp>
        <p:nvSpPr>
          <p:cNvPr id="8" name="Frame 4">
            <a:extLst>
              <a:ext uri="{FF2B5EF4-FFF2-40B4-BE49-F238E27FC236}">
                <a16:creationId xmlns:a16="http://schemas.microsoft.com/office/drawing/2014/main" id="{44DA77A0-03D9-42D3-A2F4-45B9477EB9C4}"/>
              </a:ext>
            </a:extLst>
          </p:cNvPr>
          <p:cNvSpPr>
            <a:spLocks noSelect="1"/>
          </p:cNvSpPr>
          <p:nvPr userDrawn="1"/>
        </p:nvSpPr>
        <p:spPr bwMode="auto">
          <a:xfrm>
            <a:off x="1" y="6798240"/>
            <a:ext cx="6562799" cy="54000"/>
          </a:xfrm>
          <a:custGeom>
            <a:avLst/>
            <a:gdLst>
              <a:gd name="T0" fmla="*/ 7666 w 7666"/>
              <a:gd name="T1" fmla="*/ 1 h 35"/>
              <a:gd name="T2" fmla="*/ 0 w 7666"/>
              <a:gd name="T3" fmla="*/ 0 h 35"/>
              <a:gd name="T4" fmla="*/ 0 w 7666"/>
              <a:gd name="T5" fmla="*/ 35 h 35"/>
              <a:gd name="T6" fmla="*/ 7666 w 7666"/>
              <a:gd name="T7" fmla="*/ 35 h 35"/>
              <a:gd name="T8" fmla="*/ 7666 w 7666"/>
              <a:gd name="T9" fmla="*/ 1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66" h="35">
                <a:moveTo>
                  <a:pt x="7666" y="1"/>
                </a:moveTo>
                <a:lnTo>
                  <a:pt x="0" y="0"/>
                </a:lnTo>
                <a:lnTo>
                  <a:pt x="0" y="35"/>
                </a:lnTo>
                <a:lnTo>
                  <a:pt x="7666" y="35"/>
                </a:lnTo>
                <a:lnTo>
                  <a:pt x="7666" y="1"/>
                </a:lnTo>
                <a:close/>
              </a:path>
            </a:pathLst>
          </a:custGeom>
          <a:solidFill>
            <a:srgbClr val="FEBD0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084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wipe/>
      </p:transition>
    </mc:Choice>
    <mc:Fallback xmlns="">
      <p:transition spd="slow" advClick="0" advTm="1000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Tekst (R), foto (L)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JU 1  [PHJU] (JU-Free)">
            <a:extLst>
              <a:ext uri="{FF2B5EF4-FFF2-40B4-BE49-F238E27FC236}">
                <a16:creationId xmlns:a16="http://schemas.microsoft.com/office/drawing/2014/main" id="{848113B3-EAF7-42BE-BC6F-4F0BDA2E087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1" y="0"/>
            <a:ext cx="6081713" cy="6858000"/>
          </a:xfrm>
          <a:custGeom>
            <a:avLst/>
            <a:gdLst>
              <a:gd name="connsiteX0" fmla="*/ 0 w 6081713"/>
              <a:gd name="connsiteY0" fmla="*/ 6854948 h 6858000"/>
              <a:gd name="connsiteX1" fmla="*/ 5835043 w 6081713"/>
              <a:gd name="connsiteY1" fmla="*/ 6854948 h 6858000"/>
              <a:gd name="connsiteX2" fmla="*/ 5834432 w 6081713"/>
              <a:gd name="connsiteY2" fmla="*/ 6858000 h 6858000"/>
              <a:gd name="connsiteX3" fmla="*/ 5833008 w 6081713"/>
              <a:gd name="connsiteY3" fmla="*/ 6858000 h 6858000"/>
              <a:gd name="connsiteX4" fmla="*/ 5823038 w 6081713"/>
              <a:gd name="connsiteY4" fmla="*/ 6858000 h 6858000"/>
              <a:gd name="connsiteX5" fmla="*/ 5795973 w 6081713"/>
              <a:gd name="connsiteY5" fmla="*/ 6858000 h 6858000"/>
              <a:gd name="connsiteX6" fmla="*/ 5743269 w 6081713"/>
              <a:gd name="connsiteY6" fmla="*/ 6858000 h 6858000"/>
              <a:gd name="connsiteX7" fmla="*/ 5656380 w 6081713"/>
              <a:gd name="connsiteY7" fmla="*/ 6858000 h 6858000"/>
              <a:gd name="connsiteX8" fmla="*/ 5526757 w 6081713"/>
              <a:gd name="connsiteY8" fmla="*/ 6858000 h 6858000"/>
              <a:gd name="connsiteX9" fmla="*/ 5443251 w 6081713"/>
              <a:gd name="connsiteY9" fmla="*/ 6858000 h 6858000"/>
              <a:gd name="connsiteX10" fmla="*/ 5345856 w 6081713"/>
              <a:gd name="connsiteY10" fmla="*/ 6858000 h 6858000"/>
              <a:gd name="connsiteX11" fmla="*/ 5233504 w 6081713"/>
              <a:gd name="connsiteY11" fmla="*/ 6858000 h 6858000"/>
              <a:gd name="connsiteX12" fmla="*/ 5105128 w 6081713"/>
              <a:gd name="connsiteY12" fmla="*/ 6858000 h 6858000"/>
              <a:gd name="connsiteX13" fmla="*/ 4959659 w 6081713"/>
              <a:gd name="connsiteY13" fmla="*/ 6858000 h 6858000"/>
              <a:gd name="connsiteX14" fmla="*/ 4796029 w 6081713"/>
              <a:gd name="connsiteY14" fmla="*/ 6858000 h 6858000"/>
              <a:gd name="connsiteX15" fmla="*/ 4613169 w 6081713"/>
              <a:gd name="connsiteY15" fmla="*/ 6858000 h 6858000"/>
              <a:gd name="connsiteX16" fmla="*/ 4410010 w 6081713"/>
              <a:gd name="connsiteY16" fmla="*/ 6858000 h 6858000"/>
              <a:gd name="connsiteX17" fmla="*/ 4185486 w 6081713"/>
              <a:gd name="connsiteY17" fmla="*/ 6858000 h 6858000"/>
              <a:gd name="connsiteX18" fmla="*/ 3938527 w 6081713"/>
              <a:gd name="connsiteY18" fmla="*/ 6858000 h 6858000"/>
              <a:gd name="connsiteX19" fmla="*/ 3668065 w 6081713"/>
              <a:gd name="connsiteY19" fmla="*/ 6858000 h 6858000"/>
              <a:gd name="connsiteX20" fmla="*/ 3373031 w 6081713"/>
              <a:gd name="connsiteY20" fmla="*/ 6858000 h 6858000"/>
              <a:gd name="connsiteX21" fmla="*/ 3052358 w 6081713"/>
              <a:gd name="connsiteY21" fmla="*/ 6858000 h 6858000"/>
              <a:gd name="connsiteX22" fmla="*/ 2704977 w 6081713"/>
              <a:gd name="connsiteY22" fmla="*/ 6858000 h 6858000"/>
              <a:gd name="connsiteX23" fmla="*/ 2329820 w 6081713"/>
              <a:gd name="connsiteY23" fmla="*/ 6858000 h 6858000"/>
              <a:gd name="connsiteX24" fmla="*/ 1925819 w 6081713"/>
              <a:gd name="connsiteY24" fmla="*/ 6858000 h 6858000"/>
              <a:gd name="connsiteX25" fmla="*/ 1491904 w 6081713"/>
              <a:gd name="connsiteY25" fmla="*/ 6858000 h 6858000"/>
              <a:gd name="connsiteX26" fmla="*/ 1027008 w 6081713"/>
              <a:gd name="connsiteY26" fmla="*/ 6858000 h 6858000"/>
              <a:gd name="connsiteX27" fmla="*/ 530063 w 6081713"/>
              <a:gd name="connsiteY27" fmla="*/ 6858000 h 6858000"/>
              <a:gd name="connsiteX28" fmla="*/ 0 w 6081713"/>
              <a:gd name="connsiteY28" fmla="*/ 6858000 h 6858000"/>
              <a:gd name="connsiteX29" fmla="*/ 0 w 6081713"/>
              <a:gd name="connsiteY29" fmla="*/ 6856326 h 6858000"/>
              <a:gd name="connsiteX30" fmla="*/ 0 w 6081713"/>
              <a:gd name="connsiteY30" fmla="*/ 0 h 6858000"/>
              <a:gd name="connsiteX31" fmla="*/ 1360 w 6081713"/>
              <a:gd name="connsiteY31" fmla="*/ 0 h 6858000"/>
              <a:gd name="connsiteX32" fmla="*/ 10880 w 6081713"/>
              <a:gd name="connsiteY32" fmla="*/ 0 h 6858000"/>
              <a:gd name="connsiteX33" fmla="*/ 36721 w 6081713"/>
              <a:gd name="connsiteY33" fmla="*/ 0 h 6858000"/>
              <a:gd name="connsiteX34" fmla="*/ 87042 w 6081713"/>
              <a:gd name="connsiteY34" fmla="*/ 0 h 6858000"/>
              <a:gd name="connsiteX35" fmla="*/ 170003 w 6081713"/>
              <a:gd name="connsiteY35" fmla="*/ 0 h 6858000"/>
              <a:gd name="connsiteX36" fmla="*/ 293765 w 6081713"/>
              <a:gd name="connsiteY36" fmla="*/ 0 h 6858000"/>
              <a:gd name="connsiteX37" fmla="*/ 373496 w 6081713"/>
              <a:gd name="connsiteY37" fmla="*/ 0 h 6858000"/>
              <a:gd name="connsiteX38" fmla="*/ 466487 w 6081713"/>
              <a:gd name="connsiteY38" fmla="*/ 0 h 6858000"/>
              <a:gd name="connsiteX39" fmla="*/ 573759 w 6081713"/>
              <a:gd name="connsiteY39" fmla="*/ 0 h 6858000"/>
              <a:gd name="connsiteX40" fmla="*/ 696331 w 6081713"/>
              <a:gd name="connsiteY40" fmla="*/ 0 h 6858000"/>
              <a:gd name="connsiteX41" fmla="*/ 835223 w 6081713"/>
              <a:gd name="connsiteY41" fmla="*/ 0 h 6858000"/>
              <a:gd name="connsiteX42" fmla="*/ 991455 w 6081713"/>
              <a:gd name="connsiteY42" fmla="*/ 0 h 6858000"/>
              <a:gd name="connsiteX43" fmla="*/ 1166048 w 6081713"/>
              <a:gd name="connsiteY43" fmla="*/ 0 h 6858000"/>
              <a:gd name="connsiteX44" fmla="*/ 1360021 w 6081713"/>
              <a:gd name="connsiteY44" fmla="*/ 0 h 6858000"/>
              <a:gd name="connsiteX45" fmla="*/ 1574394 w 6081713"/>
              <a:gd name="connsiteY45" fmla="*/ 0 h 6858000"/>
              <a:gd name="connsiteX46" fmla="*/ 1810188 w 6081713"/>
              <a:gd name="connsiteY46" fmla="*/ 0 h 6858000"/>
              <a:gd name="connsiteX47" fmla="*/ 2068422 w 6081713"/>
              <a:gd name="connsiteY47" fmla="*/ 0 h 6858000"/>
              <a:gd name="connsiteX48" fmla="*/ 2350116 w 6081713"/>
              <a:gd name="connsiteY48" fmla="*/ 0 h 6858000"/>
              <a:gd name="connsiteX49" fmla="*/ 2656291 w 6081713"/>
              <a:gd name="connsiteY49" fmla="*/ 0 h 6858000"/>
              <a:gd name="connsiteX50" fmla="*/ 2987966 w 6081713"/>
              <a:gd name="connsiteY50" fmla="*/ 0 h 6858000"/>
              <a:gd name="connsiteX51" fmla="*/ 3346161 w 6081713"/>
              <a:gd name="connsiteY51" fmla="*/ 0 h 6858000"/>
              <a:gd name="connsiteX52" fmla="*/ 3731897 w 6081713"/>
              <a:gd name="connsiteY52" fmla="*/ 0 h 6858000"/>
              <a:gd name="connsiteX53" fmla="*/ 4146193 w 6081713"/>
              <a:gd name="connsiteY53" fmla="*/ 0 h 6858000"/>
              <a:gd name="connsiteX54" fmla="*/ 4590070 w 6081713"/>
              <a:gd name="connsiteY54" fmla="*/ 0 h 6858000"/>
              <a:gd name="connsiteX55" fmla="*/ 5064547 w 6081713"/>
              <a:gd name="connsiteY55" fmla="*/ 0 h 6858000"/>
              <a:gd name="connsiteX56" fmla="*/ 5570645 w 6081713"/>
              <a:gd name="connsiteY56" fmla="*/ 0 h 6858000"/>
              <a:gd name="connsiteX57" fmla="*/ 5631275 w 6081713"/>
              <a:gd name="connsiteY57" fmla="*/ 221277 h 6858000"/>
              <a:gd name="connsiteX58" fmla="*/ 6081713 w 6081713"/>
              <a:gd name="connsiteY58" fmla="*/ 4022670 h 6858000"/>
              <a:gd name="connsiteX59" fmla="*/ 5946859 w 6081713"/>
              <a:gd name="connsiteY59" fmla="*/ 6130149 h 6858000"/>
              <a:gd name="connsiteX60" fmla="*/ 5845072 w 6081713"/>
              <a:gd name="connsiteY60" fmla="*/ 6800025 h 6858000"/>
              <a:gd name="connsiteX61" fmla="*/ 0 w 6081713"/>
              <a:gd name="connsiteY61" fmla="*/ 6799262 h 6858000"/>
              <a:gd name="connsiteX62" fmla="*/ 0 w 6081713"/>
              <a:gd name="connsiteY62" fmla="*/ 6786214 h 6858000"/>
              <a:gd name="connsiteX63" fmla="*/ 0 w 6081713"/>
              <a:gd name="connsiteY63" fmla="*/ 6750844 h 6858000"/>
              <a:gd name="connsiteX64" fmla="*/ 0 w 6081713"/>
              <a:gd name="connsiteY64" fmla="*/ 6705428 h 6858000"/>
              <a:gd name="connsiteX65" fmla="*/ 0 w 6081713"/>
              <a:gd name="connsiteY65" fmla="*/ 6648711 h 6858000"/>
              <a:gd name="connsiteX66" fmla="*/ 0 w 6081713"/>
              <a:gd name="connsiteY66" fmla="*/ 6579436 h 6858000"/>
              <a:gd name="connsiteX67" fmla="*/ 0 w 6081713"/>
              <a:gd name="connsiteY67" fmla="*/ 6496348 h 6858000"/>
              <a:gd name="connsiteX68" fmla="*/ 0 w 6081713"/>
              <a:gd name="connsiteY68" fmla="*/ 6398191 h 6858000"/>
              <a:gd name="connsiteX69" fmla="*/ 0 w 6081713"/>
              <a:gd name="connsiteY69" fmla="*/ 6283710 h 6858000"/>
              <a:gd name="connsiteX70" fmla="*/ 0 w 6081713"/>
              <a:gd name="connsiteY70" fmla="*/ 6151648 h 6858000"/>
              <a:gd name="connsiteX71" fmla="*/ 0 w 6081713"/>
              <a:gd name="connsiteY71" fmla="*/ 6000750 h 6858000"/>
              <a:gd name="connsiteX72" fmla="*/ 0 w 6081713"/>
              <a:gd name="connsiteY72" fmla="*/ 5829761 h 6858000"/>
              <a:gd name="connsiteX73" fmla="*/ 0 w 6081713"/>
              <a:gd name="connsiteY73" fmla="*/ 5637424 h 6858000"/>
              <a:gd name="connsiteX74" fmla="*/ 0 w 6081713"/>
              <a:gd name="connsiteY74" fmla="*/ 5422483 h 6858000"/>
              <a:gd name="connsiteX75" fmla="*/ 0 w 6081713"/>
              <a:gd name="connsiteY75" fmla="*/ 5183684 h 6858000"/>
              <a:gd name="connsiteX76" fmla="*/ 0 w 6081713"/>
              <a:gd name="connsiteY76" fmla="*/ 4919770 h 6858000"/>
              <a:gd name="connsiteX77" fmla="*/ 0 w 6081713"/>
              <a:gd name="connsiteY77" fmla="*/ 4629485 h 6858000"/>
              <a:gd name="connsiteX78" fmla="*/ 0 w 6081713"/>
              <a:gd name="connsiteY78" fmla="*/ 4311574 h 6858000"/>
              <a:gd name="connsiteX79" fmla="*/ 0 w 6081713"/>
              <a:gd name="connsiteY79" fmla="*/ 4141866 h 6858000"/>
              <a:gd name="connsiteX80" fmla="*/ 0 w 6081713"/>
              <a:gd name="connsiteY80" fmla="*/ 3964781 h 6858000"/>
              <a:gd name="connsiteX81" fmla="*/ 0 w 6081713"/>
              <a:gd name="connsiteY81" fmla="*/ 3780162 h 6858000"/>
              <a:gd name="connsiteX82" fmla="*/ 0 w 6081713"/>
              <a:gd name="connsiteY82" fmla="*/ 3587851 h 6858000"/>
              <a:gd name="connsiteX83" fmla="*/ 0 w 6081713"/>
              <a:gd name="connsiteY83" fmla="*/ 3387692 h 6858000"/>
              <a:gd name="connsiteX84" fmla="*/ 0 w 6081713"/>
              <a:gd name="connsiteY84" fmla="*/ 3179527 h 6858000"/>
              <a:gd name="connsiteX85" fmla="*/ 0 w 6081713"/>
              <a:gd name="connsiteY85" fmla="*/ 2963200 h 6858000"/>
              <a:gd name="connsiteX86" fmla="*/ 0 w 6081713"/>
              <a:gd name="connsiteY86" fmla="*/ 2738554 h 6858000"/>
              <a:gd name="connsiteX87" fmla="*/ 0 w 6081713"/>
              <a:gd name="connsiteY87" fmla="*/ 2505432 h 6858000"/>
              <a:gd name="connsiteX88" fmla="*/ 0 w 6081713"/>
              <a:gd name="connsiteY88" fmla="*/ 2263676 h 6858000"/>
              <a:gd name="connsiteX89" fmla="*/ 0 w 6081713"/>
              <a:gd name="connsiteY89" fmla="*/ 2013130 h 6858000"/>
              <a:gd name="connsiteX90" fmla="*/ 0 w 6081713"/>
              <a:gd name="connsiteY90" fmla="*/ 1753637 h 6858000"/>
              <a:gd name="connsiteX91" fmla="*/ 0 w 6081713"/>
              <a:gd name="connsiteY91" fmla="*/ 1485040 h 6858000"/>
              <a:gd name="connsiteX92" fmla="*/ 0 w 6081713"/>
              <a:gd name="connsiteY92" fmla="*/ 1207182 h 6858000"/>
              <a:gd name="connsiteX93" fmla="*/ 0 w 6081713"/>
              <a:gd name="connsiteY93" fmla="*/ 919906 h 6858000"/>
              <a:gd name="connsiteX94" fmla="*/ 0 w 6081713"/>
              <a:gd name="connsiteY94" fmla="*/ 623055 h 6858000"/>
              <a:gd name="connsiteX95" fmla="*/ 0 w 6081713"/>
              <a:gd name="connsiteY95" fmla="*/ 3164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6081713" h="6858000">
                <a:moveTo>
                  <a:pt x="0" y="6854948"/>
                </a:moveTo>
                <a:lnTo>
                  <a:pt x="5835043" y="6854948"/>
                </a:lnTo>
                <a:lnTo>
                  <a:pt x="5834432" y="6858000"/>
                </a:lnTo>
                <a:lnTo>
                  <a:pt x="5833008" y="6858000"/>
                </a:lnTo>
                <a:lnTo>
                  <a:pt x="5823038" y="6858000"/>
                </a:lnTo>
                <a:lnTo>
                  <a:pt x="5795973" y="6858000"/>
                </a:lnTo>
                <a:lnTo>
                  <a:pt x="5743269" y="6858000"/>
                </a:lnTo>
                <a:lnTo>
                  <a:pt x="5656380" y="6858000"/>
                </a:lnTo>
                <a:lnTo>
                  <a:pt x="5526757" y="6858000"/>
                </a:lnTo>
                <a:lnTo>
                  <a:pt x="5443251" y="6858000"/>
                </a:lnTo>
                <a:lnTo>
                  <a:pt x="5345856" y="6858000"/>
                </a:lnTo>
                <a:lnTo>
                  <a:pt x="5233504" y="6858000"/>
                </a:lnTo>
                <a:lnTo>
                  <a:pt x="5105128" y="6858000"/>
                </a:lnTo>
                <a:lnTo>
                  <a:pt x="4959659" y="6858000"/>
                </a:lnTo>
                <a:lnTo>
                  <a:pt x="4796029" y="6858000"/>
                </a:lnTo>
                <a:lnTo>
                  <a:pt x="4613169" y="6858000"/>
                </a:lnTo>
                <a:lnTo>
                  <a:pt x="4410010" y="6858000"/>
                </a:lnTo>
                <a:lnTo>
                  <a:pt x="4185486" y="6858000"/>
                </a:lnTo>
                <a:lnTo>
                  <a:pt x="3938527" y="6858000"/>
                </a:lnTo>
                <a:lnTo>
                  <a:pt x="3668065" y="6858000"/>
                </a:lnTo>
                <a:lnTo>
                  <a:pt x="3373031" y="6858000"/>
                </a:lnTo>
                <a:lnTo>
                  <a:pt x="3052358" y="6858000"/>
                </a:lnTo>
                <a:lnTo>
                  <a:pt x="2704977" y="6858000"/>
                </a:lnTo>
                <a:lnTo>
                  <a:pt x="2329820" y="6858000"/>
                </a:lnTo>
                <a:lnTo>
                  <a:pt x="1925819" y="6858000"/>
                </a:lnTo>
                <a:lnTo>
                  <a:pt x="1491904" y="6858000"/>
                </a:lnTo>
                <a:lnTo>
                  <a:pt x="1027008" y="6858000"/>
                </a:lnTo>
                <a:lnTo>
                  <a:pt x="530063" y="6858000"/>
                </a:lnTo>
                <a:lnTo>
                  <a:pt x="0" y="6858000"/>
                </a:lnTo>
                <a:lnTo>
                  <a:pt x="0" y="6856326"/>
                </a:lnTo>
                <a:close/>
                <a:moveTo>
                  <a:pt x="0" y="0"/>
                </a:moveTo>
                <a:lnTo>
                  <a:pt x="1360" y="0"/>
                </a:lnTo>
                <a:lnTo>
                  <a:pt x="10880" y="0"/>
                </a:lnTo>
                <a:lnTo>
                  <a:pt x="36721" y="0"/>
                </a:lnTo>
                <a:lnTo>
                  <a:pt x="87042" y="0"/>
                </a:lnTo>
                <a:lnTo>
                  <a:pt x="170003" y="0"/>
                </a:lnTo>
                <a:lnTo>
                  <a:pt x="293765" y="0"/>
                </a:lnTo>
                <a:lnTo>
                  <a:pt x="373496" y="0"/>
                </a:lnTo>
                <a:lnTo>
                  <a:pt x="466487" y="0"/>
                </a:lnTo>
                <a:lnTo>
                  <a:pt x="573759" y="0"/>
                </a:lnTo>
                <a:lnTo>
                  <a:pt x="696331" y="0"/>
                </a:lnTo>
                <a:lnTo>
                  <a:pt x="835223" y="0"/>
                </a:lnTo>
                <a:lnTo>
                  <a:pt x="991455" y="0"/>
                </a:lnTo>
                <a:lnTo>
                  <a:pt x="1166048" y="0"/>
                </a:lnTo>
                <a:lnTo>
                  <a:pt x="1360021" y="0"/>
                </a:lnTo>
                <a:lnTo>
                  <a:pt x="1574394" y="0"/>
                </a:lnTo>
                <a:lnTo>
                  <a:pt x="1810188" y="0"/>
                </a:lnTo>
                <a:lnTo>
                  <a:pt x="2068422" y="0"/>
                </a:lnTo>
                <a:lnTo>
                  <a:pt x="2350116" y="0"/>
                </a:lnTo>
                <a:lnTo>
                  <a:pt x="2656291" y="0"/>
                </a:lnTo>
                <a:lnTo>
                  <a:pt x="2987966" y="0"/>
                </a:lnTo>
                <a:lnTo>
                  <a:pt x="3346161" y="0"/>
                </a:lnTo>
                <a:lnTo>
                  <a:pt x="3731897" y="0"/>
                </a:lnTo>
                <a:lnTo>
                  <a:pt x="4146193" y="0"/>
                </a:lnTo>
                <a:lnTo>
                  <a:pt x="4590070" y="0"/>
                </a:lnTo>
                <a:lnTo>
                  <a:pt x="5064547" y="0"/>
                </a:lnTo>
                <a:lnTo>
                  <a:pt x="5570645" y="0"/>
                </a:lnTo>
                <a:lnTo>
                  <a:pt x="5631275" y="221277"/>
                </a:lnTo>
                <a:cubicBezTo>
                  <a:pt x="5931567" y="1437825"/>
                  <a:pt x="6081713" y="2729930"/>
                  <a:pt x="6081713" y="4022670"/>
                </a:cubicBezTo>
                <a:cubicBezTo>
                  <a:pt x="6081713" y="4729360"/>
                  <a:pt x="6036717" y="5435871"/>
                  <a:pt x="5946859" y="6130149"/>
                </a:cubicBezTo>
                <a:lnTo>
                  <a:pt x="5845072" y="6800025"/>
                </a:lnTo>
                <a:lnTo>
                  <a:pt x="0" y="6799262"/>
                </a:lnTo>
                <a:lnTo>
                  <a:pt x="0" y="6786214"/>
                </a:lnTo>
                <a:lnTo>
                  <a:pt x="0" y="6750844"/>
                </a:lnTo>
                <a:lnTo>
                  <a:pt x="0" y="6705428"/>
                </a:lnTo>
                <a:lnTo>
                  <a:pt x="0" y="6648711"/>
                </a:lnTo>
                <a:lnTo>
                  <a:pt x="0" y="6579436"/>
                </a:lnTo>
                <a:lnTo>
                  <a:pt x="0" y="6496348"/>
                </a:lnTo>
                <a:lnTo>
                  <a:pt x="0" y="6398191"/>
                </a:lnTo>
                <a:lnTo>
                  <a:pt x="0" y="6283710"/>
                </a:lnTo>
                <a:lnTo>
                  <a:pt x="0" y="6151648"/>
                </a:lnTo>
                <a:lnTo>
                  <a:pt x="0" y="6000750"/>
                </a:lnTo>
                <a:lnTo>
                  <a:pt x="0" y="5829761"/>
                </a:lnTo>
                <a:lnTo>
                  <a:pt x="0" y="5637424"/>
                </a:lnTo>
                <a:lnTo>
                  <a:pt x="0" y="5422483"/>
                </a:lnTo>
                <a:lnTo>
                  <a:pt x="0" y="5183684"/>
                </a:lnTo>
                <a:lnTo>
                  <a:pt x="0" y="4919770"/>
                </a:lnTo>
                <a:lnTo>
                  <a:pt x="0" y="4629485"/>
                </a:lnTo>
                <a:lnTo>
                  <a:pt x="0" y="4311574"/>
                </a:lnTo>
                <a:lnTo>
                  <a:pt x="0" y="4141866"/>
                </a:lnTo>
                <a:lnTo>
                  <a:pt x="0" y="3964781"/>
                </a:lnTo>
                <a:lnTo>
                  <a:pt x="0" y="3780162"/>
                </a:lnTo>
                <a:lnTo>
                  <a:pt x="0" y="3587851"/>
                </a:lnTo>
                <a:lnTo>
                  <a:pt x="0" y="3387692"/>
                </a:lnTo>
                <a:lnTo>
                  <a:pt x="0" y="3179527"/>
                </a:lnTo>
                <a:lnTo>
                  <a:pt x="0" y="2963200"/>
                </a:lnTo>
                <a:lnTo>
                  <a:pt x="0" y="2738554"/>
                </a:lnTo>
                <a:lnTo>
                  <a:pt x="0" y="2505432"/>
                </a:lnTo>
                <a:lnTo>
                  <a:pt x="0" y="2263676"/>
                </a:lnTo>
                <a:lnTo>
                  <a:pt x="0" y="2013130"/>
                </a:lnTo>
                <a:lnTo>
                  <a:pt x="0" y="1753637"/>
                </a:lnTo>
                <a:lnTo>
                  <a:pt x="0" y="1485040"/>
                </a:lnTo>
                <a:lnTo>
                  <a:pt x="0" y="1207182"/>
                </a:lnTo>
                <a:lnTo>
                  <a:pt x="0" y="919906"/>
                </a:lnTo>
                <a:lnTo>
                  <a:pt x="0" y="623055"/>
                </a:lnTo>
                <a:lnTo>
                  <a:pt x="0" y="316472"/>
                </a:lnTo>
                <a:close/>
              </a:path>
            </a:pathLst>
          </a:custGeom>
        </p:spPr>
        <p:txBody>
          <a:bodyPr wrap="square" lIns="0" tIns="0" rIns="0" bIns="0">
            <a:noAutofit/>
          </a:bodyPr>
          <a:lstStyle>
            <a:lvl1pPr marL="0" indent="0" algn="l" defTabSz="914400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lvl1pPr>
          </a:lstStyle>
          <a:p>
            <a:r>
              <a:rPr lang="nl-NL"/>
              <a:t>[Klik op het pictogram om </a:t>
            </a:r>
            <a:br>
              <a:rPr lang="nl-NL"/>
            </a:br>
            <a:r>
              <a:rPr lang="nl-NL"/>
              <a:t>een afbeelding in te voegen]</a:t>
            </a:r>
            <a:endParaRPr lang="nl-NL" dirty="0"/>
          </a:p>
        </p:txBody>
      </p:sp>
      <p:sp>
        <p:nvSpPr>
          <p:cNvPr id="2" name="***Title 2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7259282" y="648589"/>
            <a:ext cx="3960000" cy="1080000"/>
          </a:xfrm>
        </p:spPr>
        <p:txBody>
          <a:bodyPr/>
          <a:lstStyle>
            <a:lvl1pPr>
              <a:defRPr sz="3000"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Frame content 3 [PHJU]"/>
          <p:cNvSpPr>
            <a:spLocks noGrp="1" noSelect="1"/>
          </p:cNvSpPr>
          <p:nvPr>
            <p:ph sz="half" idx="1" hasCustomPrompt="1"/>
          </p:nvPr>
        </p:nvSpPr>
        <p:spPr bwMode="gray">
          <a:xfrm>
            <a:off x="7259282" y="1735992"/>
            <a:ext cx="3960000" cy="4320000"/>
          </a:xfrm>
        </p:spPr>
        <p:txBody>
          <a:bodyPr/>
          <a:lstStyle/>
          <a:p>
            <a:pPr lvl="0"/>
            <a:r>
              <a:rPr lang="nl-NL" dirty="0"/>
              <a:t>[Typ tekst of klik op een pictogram om een object in te voegen]</a:t>
            </a:r>
          </a:p>
        </p:txBody>
      </p:sp>
    </p:spTree>
    <p:extLst>
      <p:ext uri="{BB962C8B-B14F-4D97-AF65-F5344CB8AC3E}">
        <p14:creationId xmlns:p14="http://schemas.microsoft.com/office/powerpoint/2010/main" val="159309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wipe/>
      </p:transition>
    </mc:Choice>
    <mc:Fallback xmlns="">
      <p:transition spd="slow" advClick="0" advTm="1000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Titel groot en tekst, gekleurde achtergrond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htergrond 1">
            <a:extLst>
              <a:ext uri="{FF2B5EF4-FFF2-40B4-BE49-F238E27FC236}">
                <a16:creationId xmlns:a16="http://schemas.microsoft.com/office/drawing/2014/main" id="{F98E0602-46FF-80DC-AA89-3DCD54B3A646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0" y="0"/>
            <a:ext cx="12192000" cy="6280150"/>
          </a:xfrm>
          <a:custGeom>
            <a:avLst/>
            <a:gdLst>
              <a:gd name="T0" fmla="*/ 0 w 38404"/>
              <a:gd name="T1" fmla="*/ 0 h 19780"/>
              <a:gd name="T2" fmla="*/ 0 w 38404"/>
              <a:gd name="T3" fmla="*/ 15433 h 19780"/>
              <a:gd name="T4" fmla="*/ 19202 w 38404"/>
              <a:gd name="T5" fmla="*/ 19780 h 19780"/>
              <a:gd name="T6" fmla="*/ 38404 w 38404"/>
              <a:gd name="T7" fmla="*/ 15433 h 19780"/>
              <a:gd name="T8" fmla="*/ 38404 w 38404"/>
              <a:gd name="T9" fmla="*/ 0 h 19780"/>
              <a:gd name="T10" fmla="*/ 0 w 38404"/>
              <a:gd name="T11" fmla="*/ 0 h 19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404" h="19780">
                <a:moveTo>
                  <a:pt x="0" y="0"/>
                </a:moveTo>
                <a:cubicBezTo>
                  <a:pt x="0" y="15433"/>
                  <a:pt x="0" y="15433"/>
                  <a:pt x="0" y="15433"/>
                </a:cubicBezTo>
                <a:cubicBezTo>
                  <a:pt x="5160" y="18143"/>
                  <a:pt x="11868" y="19780"/>
                  <a:pt x="19202" y="19780"/>
                </a:cubicBezTo>
                <a:cubicBezTo>
                  <a:pt x="26536" y="19780"/>
                  <a:pt x="33245" y="18143"/>
                  <a:pt x="38404" y="15433"/>
                </a:cubicBezTo>
                <a:cubicBezTo>
                  <a:pt x="38404" y="0"/>
                  <a:pt x="38404" y="0"/>
                  <a:pt x="38404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DCE4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2" name="***Title 2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2888057" y="599792"/>
            <a:ext cx="7920000" cy="1608082"/>
          </a:xfrm>
        </p:spPr>
        <p:txBody>
          <a:bodyPr/>
          <a:lstStyle>
            <a:lvl1pPr>
              <a:defRPr sz="6200">
                <a:latin typeface="+mn-lt"/>
              </a:defRPr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6" name="Frame text 3 [PHJU]">
            <a:extLst>
              <a:ext uri="{FF2B5EF4-FFF2-40B4-BE49-F238E27FC236}">
                <a16:creationId xmlns:a16="http://schemas.microsoft.com/office/drawing/2014/main" id="{F2A20E2C-9F7C-2A24-DD94-13B5A28B9BBF}"/>
              </a:ext>
            </a:extLst>
          </p:cNvPr>
          <p:cNvSpPr>
            <a:spLocks noGrp="1" noSelect="1"/>
          </p:cNvSpPr>
          <p:nvPr>
            <p:ph type="body" sz="quarter" idx="10" hasCustomPrompt="1"/>
          </p:nvPr>
        </p:nvSpPr>
        <p:spPr bwMode="gray">
          <a:xfrm>
            <a:off x="2887663" y="2305049"/>
            <a:ext cx="7920037" cy="3600000"/>
          </a:xfrm>
        </p:spPr>
        <p:txBody>
          <a:bodyPr/>
          <a:lstStyle>
            <a:lvl1pPr>
              <a:spcBef>
                <a:spcPts val="700"/>
              </a:spcBef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</p:spTree>
    <p:extLst>
      <p:ext uri="{BB962C8B-B14F-4D97-AF65-F5344CB8AC3E}">
        <p14:creationId xmlns:p14="http://schemas.microsoft.com/office/powerpoint/2010/main" val="107307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wipe/>
      </p:transition>
    </mc:Choice>
    <mc:Fallback xmlns="">
      <p:transition spd="slow" advClick="0" advTm="10000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Inhoud van twee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432F50C-5B0B-EB5F-9CD0-A3D8759759CD}"/>
              </a:ext>
            </a:extLst>
          </p:cNvPr>
          <p:cNvSpPr>
            <a:spLocks noGrp="1" noSelect="1"/>
          </p:cNvSpPr>
          <p:nvPr>
            <p:ph type="title" hasCustomPrompt="1"/>
          </p:nvPr>
        </p:nvSpPr>
        <p:spPr bwMode="gray">
          <a:xfrm>
            <a:off x="2887200" y="371192"/>
            <a:ext cx="7920000" cy="1608082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Frame content 2 [PHJU]"/>
          <p:cNvSpPr>
            <a:spLocks noGrp="1" noSelect="1"/>
          </p:cNvSpPr>
          <p:nvPr>
            <p:ph sz="half" idx="1" hasCustomPrompt="1"/>
          </p:nvPr>
        </p:nvSpPr>
        <p:spPr bwMode="gray">
          <a:xfrm>
            <a:off x="2887200" y="1980000"/>
            <a:ext cx="3780000" cy="3960000"/>
          </a:xfrm>
        </p:spPr>
        <p:txBody>
          <a:bodyPr/>
          <a:lstStyle/>
          <a:p>
            <a:pPr lvl="0"/>
            <a:r>
              <a:rPr lang="nl-NL" dirty="0"/>
              <a:t>[Typ tekst of klik op een pictogram om een object in te voegen]</a:t>
            </a:r>
          </a:p>
        </p:txBody>
      </p:sp>
      <p:sp>
        <p:nvSpPr>
          <p:cNvPr id="4" name="Frame content 3 [PHJU]"/>
          <p:cNvSpPr>
            <a:spLocks noGrp="1" noSelect="1"/>
          </p:cNvSpPr>
          <p:nvPr>
            <p:ph sz="half" idx="2" hasCustomPrompt="1"/>
          </p:nvPr>
        </p:nvSpPr>
        <p:spPr bwMode="gray">
          <a:xfrm>
            <a:off x="7020056" y="1980000"/>
            <a:ext cx="3780000" cy="3960000"/>
          </a:xfrm>
        </p:spPr>
        <p:txBody>
          <a:bodyPr/>
          <a:lstStyle/>
          <a:p>
            <a:pPr lvl="0"/>
            <a:r>
              <a:rPr lang="nl-NL" dirty="0"/>
              <a:t>[Typ tekst of klik op een pictogram om een object in te voegen]</a:t>
            </a:r>
          </a:p>
        </p:txBody>
      </p:sp>
    </p:spTree>
    <p:extLst>
      <p:ext uri="{BB962C8B-B14F-4D97-AF65-F5344CB8AC3E}">
        <p14:creationId xmlns:p14="http://schemas.microsoft.com/office/powerpoint/2010/main" val="409509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wipe/>
      </p:transition>
    </mc:Choice>
    <mc:Fallback xmlns="">
      <p:transition spd="slow" advClick="0" advTm="10000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[Alleen titel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dirty="0"/>
              <a:t>[Titel]</a:t>
            </a:r>
          </a:p>
        </p:txBody>
      </p:sp>
    </p:spTree>
    <p:extLst>
      <p:ext uri="{BB962C8B-B14F-4D97-AF65-F5344CB8AC3E}">
        <p14:creationId xmlns:p14="http://schemas.microsoft.com/office/powerpoint/2010/main" val="152242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wipe/>
      </p:transition>
    </mc:Choice>
    <mc:Fallback xmlns="">
      <p:transition spd="slow" advClick="0" advTm="1000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Select="1"/>
          </p:cNvSpPr>
          <p:nvPr>
            <p:ph type="title"/>
          </p:nvPr>
        </p:nvSpPr>
        <p:spPr bwMode="gray">
          <a:xfrm>
            <a:off x="2888057" y="371192"/>
            <a:ext cx="7920000" cy="160808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/>
              <a:t>[Titel]</a:t>
            </a:r>
            <a:endParaRPr lang="nl-NL" dirty="0"/>
          </a:p>
        </p:txBody>
      </p:sp>
      <p:sp>
        <p:nvSpPr>
          <p:cNvPr id="3" name="Frame 2 (JU-Free)"/>
          <p:cNvSpPr>
            <a:spLocks noGrp="1"/>
          </p:cNvSpPr>
          <p:nvPr>
            <p:ph type="body" idx="1"/>
          </p:nvPr>
        </p:nvSpPr>
        <p:spPr bwMode="gray">
          <a:xfrm>
            <a:off x="2888057" y="1980468"/>
            <a:ext cx="79200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/>
              <a:t>JU-LEVEL1=Opsomming 1e niveau</a:t>
            </a:r>
          </a:p>
          <a:p>
            <a:pPr lvl="1"/>
            <a:r>
              <a:rPr lang="nl-NL"/>
              <a:t>JU-LEVEL2=Opsomming 2e niveau</a:t>
            </a:r>
          </a:p>
          <a:p>
            <a:pPr lvl="2"/>
            <a:r>
              <a:rPr lang="nl-NL"/>
              <a:t>JU-LEVEL3=Opsomming 3e niveau</a:t>
            </a:r>
          </a:p>
          <a:p>
            <a:pPr lvl="3"/>
            <a:r>
              <a:rPr lang="nl-NL"/>
              <a:t>JU-LEVEL4=Kop</a:t>
            </a:r>
          </a:p>
          <a:p>
            <a:pPr lvl="4"/>
            <a:r>
              <a:rPr lang="nl-NL"/>
              <a:t>JU-LEVEL5=Basistekst</a:t>
            </a:r>
          </a:p>
          <a:p>
            <a:pPr lvl="5"/>
            <a:r>
              <a:rPr lang="nl-NL"/>
              <a:t>JU-LEVEL6=Zwevend 1e niveau</a:t>
            </a:r>
          </a:p>
          <a:p>
            <a:pPr lvl="6"/>
            <a:r>
              <a:rPr lang="nl-NL"/>
              <a:t>JU-LEVEL7=Zwevend 2e niveau</a:t>
            </a:r>
          </a:p>
          <a:p>
            <a:pPr lvl="7"/>
            <a:r>
              <a:rPr lang="nl-NL"/>
              <a:t>JU-LEVEL8=Zwevend 3e niveau</a:t>
            </a:r>
          </a:p>
          <a:p>
            <a:pPr lvl="8"/>
            <a:r>
              <a:rPr lang="nl-NL"/>
              <a:t>JU-LEVEL9=JU intern (uitlegdia)</a:t>
            </a:r>
            <a:endParaRPr lang="nl-NL" dirty="0"/>
          </a:p>
        </p:txBody>
      </p:sp>
      <p:sp>
        <p:nvSpPr>
          <p:cNvPr id="4" name="Date Placeholder 3"/>
          <p:cNvSpPr>
            <a:spLocks noGrp="1" noSelect="1"/>
          </p:cNvSpPr>
          <p:nvPr>
            <p:ph type="dt" sz="half" idx="2"/>
          </p:nvPr>
        </p:nvSpPr>
        <p:spPr bwMode="gray">
          <a:xfrm>
            <a:off x="9548057" y="6356350"/>
            <a:ext cx="126000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703D7CD-B121-42A5-8C50-3A1F5DD6895B}" type="datetimeFigureOut">
              <a:rPr lang="nl-NL" smtClean="0"/>
              <a:pPr/>
              <a:t>28-03-2024</a:t>
            </a:fld>
            <a:endParaRPr lang="nl-NL" dirty="0"/>
          </a:p>
        </p:txBody>
      </p:sp>
      <p:sp>
        <p:nvSpPr>
          <p:cNvPr id="5" name="Footer Placeholder 4"/>
          <p:cNvSpPr>
            <a:spLocks noGrp="1" noSelect="1"/>
          </p:cNvSpPr>
          <p:nvPr>
            <p:ph type="ftr" sz="quarter" idx="3"/>
          </p:nvPr>
        </p:nvSpPr>
        <p:spPr bwMode="gray">
          <a:xfrm>
            <a:off x="2888057" y="6356350"/>
            <a:ext cx="630000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10845450" y="6356350"/>
            <a:ext cx="38880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| </a:t>
            </a:r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Frame 6">
            <a:extLst>
              <a:ext uri="{FF2B5EF4-FFF2-40B4-BE49-F238E27FC236}">
                <a16:creationId xmlns:a16="http://schemas.microsoft.com/office/drawing/2014/main" id="{CF33C70B-BB53-88E8-1BEC-BD97030CCFDF}"/>
              </a:ext>
            </a:extLst>
          </p:cNvPr>
          <p:cNvSpPr>
            <a:spLocks noSelect="1" noChangeAspect="1"/>
          </p:cNvSpPr>
          <p:nvPr userDrawn="1"/>
        </p:nvSpPr>
        <p:spPr bwMode="gray">
          <a:xfrm>
            <a:off x="0" y="6799262"/>
            <a:ext cx="12196800" cy="55686"/>
          </a:xfrm>
          <a:custGeom>
            <a:avLst/>
            <a:gdLst>
              <a:gd name="T0" fmla="*/ 7666 w 7666"/>
              <a:gd name="T1" fmla="*/ 1 h 35"/>
              <a:gd name="T2" fmla="*/ 0 w 7666"/>
              <a:gd name="T3" fmla="*/ 0 h 35"/>
              <a:gd name="T4" fmla="*/ 0 w 7666"/>
              <a:gd name="T5" fmla="*/ 35 h 35"/>
              <a:gd name="T6" fmla="*/ 7666 w 7666"/>
              <a:gd name="T7" fmla="*/ 35 h 35"/>
              <a:gd name="T8" fmla="*/ 7666 w 7666"/>
              <a:gd name="T9" fmla="*/ 1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66" h="35">
                <a:moveTo>
                  <a:pt x="7666" y="1"/>
                </a:moveTo>
                <a:lnTo>
                  <a:pt x="0" y="0"/>
                </a:lnTo>
                <a:lnTo>
                  <a:pt x="0" y="35"/>
                </a:lnTo>
                <a:lnTo>
                  <a:pt x="7666" y="35"/>
                </a:lnTo>
                <a:lnTo>
                  <a:pt x="7666" y="1"/>
                </a:lnTo>
                <a:close/>
              </a:path>
            </a:pathLst>
          </a:custGeom>
          <a:solidFill>
            <a:srgbClr val="FEBD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585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64" r:id="rId5"/>
    <p:sldLayoutId id="2147483665" r:id="rId6"/>
    <p:sldLayoutId id="2147483660" r:id="rId7"/>
    <p:sldLayoutId id="2147483652" r:id="rId8"/>
    <p:sldLayoutId id="2147483654" r:id="rId9"/>
    <p:sldLayoutId id="2147483655" r:id="rId10"/>
    <p:sldLayoutId id="2147483661" r:id="rId11"/>
    <p:sldLayoutId id="2147483662" r:id="rId12"/>
    <p:sldLayoutId id="2147483663" r:id="rId13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wipe/>
      </p:transition>
    </mc:Choice>
    <mc:Fallback xmlns="">
      <p:transition spd="slow" advClick="0" advTm="10000">
        <p:wipe/>
      </p:transition>
    </mc:Fallback>
  </mc:AlternateContent>
  <p:txStyles>
    <p:titleStyle>
      <a:lvl1pPr algn="l" defTabSz="914400" rtl="0" eaLnBrk="1" latinLnBrk="0" hangingPunct="1">
        <a:lnSpc>
          <a:spcPct val="94000"/>
        </a:lnSpc>
        <a:spcBef>
          <a:spcPct val="0"/>
        </a:spcBef>
        <a:buNone/>
        <a:defRPr sz="53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buClr>
          <a:schemeClr val="accent5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100000"/>
        </a:lnSpc>
        <a:spcBef>
          <a:spcPts val="0"/>
        </a:spcBef>
        <a:buClr>
          <a:schemeClr val="accent5"/>
        </a:buClr>
        <a:buFont typeface="Arial" panose="020B0604020202020204" pitchFamily="34" charset="0"/>
        <a:buChar char="•"/>
        <a:defRPr sz="2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3200"/>
        </a:spcBef>
        <a:spcAft>
          <a:spcPts val="200"/>
        </a:spcAft>
        <a:buFont typeface="Arial" panose="020B0604020202020204" pitchFamily="34" charset="0"/>
        <a:buNone/>
        <a:defRPr sz="29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0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3200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64800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3"/>
          <p:cNvSpPr txBox="1">
            <a:spLocks/>
          </p:cNvSpPr>
          <p:nvPr/>
        </p:nvSpPr>
        <p:spPr>
          <a:xfrm>
            <a:off x="9805412" y="1808603"/>
            <a:ext cx="1957137" cy="4468261"/>
          </a:xfrm>
          <a:prstGeom prst="rect">
            <a:avLst/>
          </a:prstGeom>
        </p:spPr>
        <p:txBody>
          <a:bodyPr/>
          <a:lstStyle>
            <a:defPPr lvl="0">
              <a:defRPr lang="nl-NL"/>
            </a:defPPr>
            <a:lvl1pPr marL="0" lvl="1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2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3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4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Font typeface="Arial" panose="020B0604020202020204" pitchFamily="34" charset="0"/>
              <a:buNone/>
            </a:pPr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9957812" y="1728831"/>
            <a:ext cx="1804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lvl="0">
              <a:defRPr lang="nl-NL"/>
            </a:defPPr>
            <a:lvl1pPr marL="0" lvl="1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2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3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4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l="26027" r="11894"/>
          <a:stretch/>
        </p:blipFill>
        <p:spPr>
          <a:xfrm>
            <a:off x="-8468" y="-16932"/>
            <a:ext cx="4665135" cy="6807341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3"/>
          <a:srcRect l="3082" r="6165"/>
          <a:stretch/>
        </p:blipFill>
        <p:spPr>
          <a:xfrm>
            <a:off x="5086774" y="1080655"/>
            <a:ext cx="6605694" cy="5469168"/>
          </a:xfrm>
          <a:prstGeom prst="rect">
            <a:avLst/>
          </a:prstGeom>
        </p:spPr>
      </p:pic>
      <p:sp>
        <p:nvSpPr>
          <p:cNvPr id="13" name="Tijdelijke aanduiding voor inhoud 3"/>
          <p:cNvSpPr txBox="1">
            <a:spLocks/>
          </p:cNvSpPr>
          <p:nvPr/>
        </p:nvSpPr>
        <p:spPr>
          <a:xfrm>
            <a:off x="634313" y="1442990"/>
            <a:ext cx="3538675" cy="5106833"/>
          </a:xfrm>
          <a:prstGeom prst="rect">
            <a:avLst/>
          </a:prstGeom>
        </p:spPr>
        <p:txBody>
          <a:bodyPr/>
          <a:lstStyle>
            <a:defPPr lvl="0">
              <a:defRPr lang="nl-NL"/>
            </a:defPPr>
            <a:lvl1pPr marL="0" lvl="1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2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3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4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Wij vragen </a:t>
            </a:r>
            <a:r>
              <a:rPr lang="nl-N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vriendelijk om u aan </a:t>
            </a:r>
            <a:r>
              <a:rPr lang="nl-N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onze omgangsvormen </a:t>
            </a:r>
            <a:r>
              <a:rPr lang="nl-N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 houden. Zo zorgen we voor een veilige omgeving voor u en onze medewerkers</a:t>
            </a:r>
            <a:r>
              <a:rPr lang="nl-N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nl-N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nl-N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nl-N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behandeling wordt afgebroken en wij vragen u weg te gaan als de omgangsvormen niet nageleefd worden. </a:t>
            </a:r>
            <a:endParaRPr lang="nl-N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nl-N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nl-N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Bekijk </a:t>
            </a:r>
            <a:r>
              <a:rPr lang="nl-N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meer informatie op: </a:t>
            </a:r>
            <a:r>
              <a:rPr lang="nl-NL" sz="2000" u="sng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www.rhmdc.nl/patienten-omgangsvormen</a:t>
            </a:r>
            <a:endParaRPr lang="nl-NL" sz="2000" u="sng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nl-N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nl-N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nl-N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nl-N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nl-N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nl-N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nl-N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nl-N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nl-N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l-N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 bwMode="gray">
          <a:xfrm>
            <a:off x="634314" y="648589"/>
            <a:ext cx="5259410" cy="43206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4000"/>
              </a:lnSpc>
              <a:spcBef>
                <a:spcPct val="0"/>
              </a:spcBef>
              <a:buNone/>
              <a:defRPr sz="3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3" algn="l" rtl="0">
              <a:spcBef>
                <a:spcPts val="3200"/>
              </a:spcBef>
              <a:spcAft>
                <a:spcPts val="200"/>
              </a:spcAft>
            </a:pPr>
            <a:r>
              <a:rPr lang="nl-NL" sz="3000" dirty="0" smtClean="0">
                <a:solidFill>
                  <a:srgbClr val="1F6C9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Omgangsvormen</a:t>
            </a:r>
            <a:endParaRPr lang="nl-NL" sz="3000" dirty="0">
              <a:solidFill>
                <a:srgbClr val="1F6C9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71"/>
          <a:stretch/>
        </p:blipFill>
        <p:spPr>
          <a:xfrm>
            <a:off x="10565106" y="231683"/>
            <a:ext cx="839450" cy="86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03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wipe/>
      </p:transition>
    </mc:Choice>
    <mc:Fallback xmlns="">
      <p:transition spd="slow" advClick="0" advTm="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isstijl">
  <a:themeElements>
    <a:clrScheme name="Kleuren RHMDC">
      <a:dk1>
        <a:srgbClr val="575656"/>
      </a:dk1>
      <a:lt1>
        <a:sysClr val="window" lastClr="FFFFFF"/>
      </a:lt1>
      <a:dk2>
        <a:srgbClr val="000000"/>
      </a:dk2>
      <a:lt2>
        <a:srgbClr val="FFFFFF"/>
      </a:lt2>
      <a:accent1>
        <a:srgbClr val="00A29A"/>
      </a:accent1>
      <a:accent2>
        <a:srgbClr val="1F6C91"/>
      </a:accent2>
      <a:accent3>
        <a:srgbClr val="C5D3D5"/>
      </a:accent3>
      <a:accent4>
        <a:srgbClr val="575656"/>
      </a:accent4>
      <a:accent5>
        <a:srgbClr val="FAB400"/>
      </a:accent5>
      <a:accent6>
        <a:srgbClr val="00A29A"/>
      </a:accent6>
      <a:hlink>
        <a:srgbClr val="575656"/>
      </a:hlink>
      <a:folHlink>
        <a:srgbClr val="575656"/>
      </a:folHlink>
    </a:clrScheme>
    <a:fontScheme name="Lettertypen RHMDC">
      <a:majorFont>
        <a:latin typeface="Macho Medium"/>
        <a:ea typeface=""/>
        <a:cs typeface=""/>
      </a:majorFont>
      <a:minorFont>
        <a:latin typeface="Macho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turquoise 100%">
      <a:srgbClr val="00A29A"/>
    </a:custClr>
    <a:custClr name="turquoise 90%">
      <a:srgbClr val="42AAA3"/>
    </a:custClr>
    <a:custClr name="turquoise 80%">
      <a:srgbClr val="63B3AD"/>
    </a:custClr>
    <a:custClr name="turquoise 70%">
      <a:srgbClr val="7DBDB8"/>
    </a:custClr>
    <a:custClr name="turquoise 60%">
      <a:srgbClr val="93C6C2"/>
    </a:custClr>
    <a:custClr name="turquoise 50%">
      <a:srgbClr val="A8D0CC"/>
    </a:custClr>
    <a:custClr name="turquoise 40%">
      <a:srgbClr val="BCD9D6"/>
    </a:custClr>
    <a:custClr name="turquoise 30%">
      <a:srgbClr val="CEE3E1"/>
    </a:custClr>
    <a:custClr name="turquoise 20%">
      <a:srgbClr val="DFECEB"/>
    </a:custClr>
    <a:custClr name="turquoise 10%">
      <a:srgbClr val="EFF6F5"/>
    </a:custClr>
    <a:custClr name="blauw 100%">
      <a:srgbClr val="1F6C91"/>
    </a:custClr>
    <a:custClr name="blauw 90%">
      <a:srgbClr val="3B789B"/>
    </a:custClr>
    <a:custClr name="blauw 80%">
      <a:srgbClr val="5284A5"/>
    </a:custClr>
    <a:custClr name="blauw 70%">
      <a:srgbClr val="6891B0"/>
    </a:custClr>
    <a:custClr name="blauw 60%">
      <a:srgbClr val="7D9FBB"/>
    </a:custClr>
    <a:custClr name="blauw 50%">
      <a:srgbClr val="93AEC6"/>
    </a:custClr>
    <a:custClr name="blauw 40%">
      <a:srgbClr val="A8BDD1"/>
    </a:custClr>
    <a:custClr name="blauw 30%">
      <a:srgbClr val="BDCCDC"/>
    </a:custClr>
    <a:custClr name="blauw 20%">
      <a:srgbClr val="D2DCE8"/>
    </a:custClr>
    <a:custClr name="blauw 10%">
      <a:srgbClr val="E8EDF4"/>
    </a:custClr>
  </a:custClrLst>
  <a:extLst>
    <a:ext uri="{05A4C25C-085E-4340-85A3-A5531E510DB2}">
      <thm15:themeFamily xmlns:thm15="http://schemas.microsoft.com/office/thememl/2012/main" name="Openingstijden bloedafname" id="{5E53167D-3468-4558-8415-D3CD11D12C7E}" vid="{FAEA80BF-D0A3-488A-AF3D-EC52ECCF6587}"/>
    </a:ext>
  </a:extLst>
</a:theme>
</file>

<file path=ppt/theme/theme2.xml><?xml version="1.0" encoding="utf-8"?>
<a:theme xmlns:a="http://schemas.openxmlformats.org/drawingml/2006/main" name="Kantoorthema">
  <a:themeElements>
    <a:clrScheme name="Notes colors">
      <a:dk1>
        <a:srgbClr val="575656"/>
      </a:dk1>
      <a:lt1>
        <a:srgbClr val="FFFFFF"/>
      </a:lt1>
      <a:dk2>
        <a:srgbClr val="000000"/>
      </a:dk2>
      <a:lt2>
        <a:srgbClr val="FFFFFF"/>
      </a:lt2>
      <a:accent1>
        <a:srgbClr val="00A29A"/>
      </a:accent1>
      <a:accent2>
        <a:srgbClr val="1F6C91"/>
      </a:accent2>
      <a:accent3>
        <a:srgbClr val="C5D3D5"/>
      </a:accent3>
      <a:accent4>
        <a:srgbClr val="575656"/>
      </a:accent4>
      <a:accent5>
        <a:srgbClr val="FAB400"/>
      </a:accent5>
      <a:accent6>
        <a:srgbClr val="00A29A"/>
      </a:accent6>
      <a:hlink>
        <a:srgbClr val="575656"/>
      </a:hlink>
      <a:folHlink>
        <a:srgbClr val="575656"/>
      </a:folHlink>
    </a:clrScheme>
    <a:fontScheme name="Notes fonts">
      <a:majorFont>
        <a:latin typeface="Macho Medium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Mach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Handout colors">
      <a:dk1>
        <a:srgbClr val="575656"/>
      </a:dk1>
      <a:lt1>
        <a:srgbClr val="FFFFFF"/>
      </a:lt1>
      <a:dk2>
        <a:srgbClr val="000000"/>
      </a:dk2>
      <a:lt2>
        <a:srgbClr val="FFFFFF"/>
      </a:lt2>
      <a:accent1>
        <a:srgbClr val="00A29A"/>
      </a:accent1>
      <a:accent2>
        <a:srgbClr val="1F6C91"/>
      </a:accent2>
      <a:accent3>
        <a:srgbClr val="C5D3D5"/>
      </a:accent3>
      <a:accent4>
        <a:srgbClr val="575656"/>
      </a:accent4>
      <a:accent5>
        <a:srgbClr val="FAB400"/>
      </a:accent5>
      <a:accent6>
        <a:srgbClr val="00A29A"/>
      </a:accent6>
      <a:hlink>
        <a:srgbClr val="575656"/>
      </a:hlink>
      <a:folHlink>
        <a:srgbClr val="575656"/>
      </a:folHlink>
    </a:clrScheme>
    <a:fontScheme name="Handout fonts">
      <a:majorFont>
        <a:latin typeface="Macho Medium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Mach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juid xmlns="http://www.joulesunlimited.com/juid"/>
</file>

<file path=customXml/item2.xml><?xml version="1.0" encoding="utf-8"?>
<juid xmlns="http://www.joulesunlimited.com/juid"/>
</file>

<file path=customXml/item3.xml><?xml version="1.0" encoding="utf-8"?>
<juid xmlns="http://www.joulesunlimited.com/juid"/>
</file>

<file path=customXml/item4.xml><?xml version="1.0" encoding="utf-8"?>
<juid xmlns="http://www.joulesunlimited.com/juid"/>
</file>

<file path=customXml/item5.xml><?xml version="1.0" encoding="utf-8"?>
<juid xmlns="http://www.joulesunlimited.com/juid"/>
</file>

<file path=customXml/itemProps1.xml><?xml version="1.0" encoding="utf-8"?>
<ds:datastoreItem xmlns:ds="http://schemas.openxmlformats.org/officeDocument/2006/customXml" ds:itemID="{B4B69EAF-23E5-4FD5-861C-586622DF60C3}">
  <ds:schemaRefs>
    <ds:schemaRef ds:uri="http://www.joulesunlimited.com/juid"/>
  </ds:schemaRefs>
</ds:datastoreItem>
</file>

<file path=customXml/itemProps2.xml><?xml version="1.0" encoding="utf-8"?>
<ds:datastoreItem xmlns:ds="http://schemas.openxmlformats.org/officeDocument/2006/customXml" ds:itemID="{41DA537F-AF06-4F43-A161-0EE64B14F188}">
  <ds:schemaRefs>
    <ds:schemaRef ds:uri="http://www.joulesunlimited.com/juid"/>
  </ds:schemaRefs>
</ds:datastoreItem>
</file>

<file path=customXml/itemProps3.xml><?xml version="1.0" encoding="utf-8"?>
<ds:datastoreItem xmlns:ds="http://schemas.openxmlformats.org/officeDocument/2006/customXml" ds:itemID="{A4CE66E4-1E8C-46B5-9C85-C6BA7F671DFC}">
  <ds:schemaRefs>
    <ds:schemaRef ds:uri="http://www.joulesunlimited.com/juid"/>
  </ds:schemaRefs>
</ds:datastoreItem>
</file>

<file path=customXml/itemProps4.xml><?xml version="1.0" encoding="utf-8"?>
<ds:datastoreItem xmlns:ds="http://schemas.openxmlformats.org/officeDocument/2006/customXml" ds:itemID="{3A5099CA-BCF6-46A8-B3BC-6E75056218C1}">
  <ds:schemaRefs>
    <ds:schemaRef ds:uri="http://www.joulesunlimited.com/juid"/>
  </ds:schemaRefs>
</ds:datastoreItem>
</file>

<file path=customXml/itemProps5.xml><?xml version="1.0" encoding="utf-8"?>
<ds:datastoreItem xmlns:ds="http://schemas.openxmlformats.org/officeDocument/2006/customXml" ds:itemID="{0EE4E259-9B50-4F82-9BA3-4BA1FF4B6BC0}">
  <ds:schemaRefs>
    <ds:schemaRef ds:uri="http://www.joulesunlimited.com/jui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openingstijden bloedafname</Template>
  <TotalTime>525</TotalTime>
  <Words>52</Words>
  <Application>Microsoft Office PowerPoint</Application>
  <PresentationFormat>Breedbeeld</PresentationFormat>
  <Paragraphs>14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Macho</vt:lpstr>
      <vt:lpstr>Macho Medium</vt:lpstr>
      <vt:lpstr>Tahoma</vt:lpstr>
      <vt:lpstr>Huisstijl</vt:lpstr>
      <vt:lpstr>PowerPoint-presentatie</vt:lpstr>
    </vt:vector>
  </TitlesOfParts>
  <Manager/>
  <Company>Reinier de Graaf Ziekenhuis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Annemiek van Wijngaarden</dc:creator>
  <cp:keywords/>
  <dc:description>Sjabloonversie: 1.0 - 1 juli 2022_x000d_
Ontwerp: MG2D_x000d_
Sjablonen: www.JoulesUnlimited.com</dc:description>
  <cp:lastModifiedBy>Annemiek van Wijngaarden</cp:lastModifiedBy>
  <cp:revision>44</cp:revision>
  <dcterms:created xsi:type="dcterms:W3CDTF">2023-04-11T10:45:02Z</dcterms:created>
  <dcterms:modified xsi:type="dcterms:W3CDTF">2024-03-28T18:01:19Z</dcterms:modified>
  <cp:category/>
</cp:coreProperties>
</file>